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Ultra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ltra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bed28f1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bed28f1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6d776cb2b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6d776cb2b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6d776cb2b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6d776cb2b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7bfd34b9c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7bfd34b9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762c95627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762c95627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762c95627c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762c95627c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6d776cb2b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6d776cb2b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6d776cb2b6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6d776cb2b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6d776cb2b6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6d776cb2b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6d776cb2b6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6d776cb2b6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762c95627c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762c95627c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bf42b1c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bf42b1c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762c95627c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762c95627c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762c95627c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762c95627c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762c95627c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762c95627c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762c95627c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762c95627c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762c95627c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762c95627c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762c95627c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762c95627c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62c95627c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62c95627c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bed28f17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bed28f17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c0c6c4a8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c0c6c4a8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c0c6c4a8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c0c6c4a8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62c95627c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62c95627c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762c95627c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762c95627c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762c95627c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762c95627c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23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23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23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23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23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23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30.png"/><Relationship Id="rId11" Type="http://schemas.openxmlformats.org/officeDocument/2006/relationships/image" Target="../media/image17.png"/><Relationship Id="rId22" Type="http://schemas.openxmlformats.org/officeDocument/2006/relationships/image" Target="../media/image31.png"/><Relationship Id="rId10" Type="http://schemas.openxmlformats.org/officeDocument/2006/relationships/image" Target="../media/image39.png"/><Relationship Id="rId21" Type="http://schemas.openxmlformats.org/officeDocument/2006/relationships/image" Target="../media/image32.png"/><Relationship Id="rId13" Type="http://schemas.openxmlformats.org/officeDocument/2006/relationships/image" Target="../media/image18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37.png"/><Relationship Id="rId15" Type="http://schemas.openxmlformats.org/officeDocument/2006/relationships/image" Target="../media/image21.png"/><Relationship Id="rId14" Type="http://schemas.openxmlformats.org/officeDocument/2006/relationships/image" Target="../media/image34.png"/><Relationship Id="rId17" Type="http://schemas.openxmlformats.org/officeDocument/2006/relationships/image" Target="../media/image29.png"/><Relationship Id="rId16" Type="http://schemas.openxmlformats.org/officeDocument/2006/relationships/image" Target="../media/image24.png"/><Relationship Id="rId5" Type="http://schemas.openxmlformats.org/officeDocument/2006/relationships/image" Target="../media/image36.png"/><Relationship Id="rId19" Type="http://schemas.openxmlformats.org/officeDocument/2006/relationships/image" Target="../media/image41.png"/><Relationship Id="rId6" Type="http://schemas.openxmlformats.org/officeDocument/2006/relationships/image" Target="../media/image15.png"/><Relationship Id="rId18" Type="http://schemas.openxmlformats.org/officeDocument/2006/relationships/image" Target="../media/image25.png"/><Relationship Id="rId7" Type="http://schemas.openxmlformats.org/officeDocument/2006/relationships/image" Target="../media/image28.png"/><Relationship Id="rId8" Type="http://schemas.openxmlformats.org/officeDocument/2006/relationships/image" Target="../media/image38.pn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.png"/><Relationship Id="rId11" Type="http://schemas.openxmlformats.org/officeDocument/2006/relationships/image" Target="../media/image6.png"/><Relationship Id="rId22" Type="http://schemas.openxmlformats.org/officeDocument/2006/relationships/image" Target="../media/image11.png"/><Relationship Id="rId10" Type="http://schemas.openxmlformats.org/officeDocument/2006/relationships/image" Target="../media/image22.png"/><Relationship Id="rId21" Type="http://schemas.openxmlformats.org/officeDocument/2006/relationships/image" Target="../media/image16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23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23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23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image" Target="../media/image6.png"/><Relationship Id="rId22" Type="http://schemas.openxmlformats.org/officeDocument/2006/relationships/image" Target="../media/image16.png"/><Relationship Id="rId10" Type="http://schemas.openxmlformats.org/officeDocument/2006/relationships/image" Target="../media/image22.png"/><Relationship Id="rId21" Type="http://schemas.openxmlformats.org/officeDocument/2006/relationships/image" Target="../media/image27.png"/><Relationship Id="rId13" Type="http://schemas.openxmlformats.org/officeDocument/2006/relationships/image" Target="../media/image5.png"/><Relationship Id="rId12" Type="http://schemas.openxmlformats.org/officeDocument/2006/relationships/image" Target="../media/image26.png"/><Relationship Id="rId23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15" Type="http://schemas.openxmlformats.org/officeDocument/2006/relationships/image" Target="../media/image4.png"/><Relationship Id="rId14" Type="http://schemas.openxmlformats.org/officeDocument/2006/relationships/image" Target="../media/image23.png"/><Relationship Id="rId17" Type="http://schemas.openxmlformats.org/officeDocument/2006/relationships/image" Target="../media/image8.png"/><Relationship Id="rId16" Type="http://schemas.openxmlformats.org/officeDocument/2006/relationships/image" Target="../media/image19.png"/><Relationship Id="rId5" Type="http://schemas.openxmlformats.org/officeDocument/2006/relationships/image" Target="../media/image2.png"/><Relationship Id="rId19" Type="http://schemas.openxmlformats.org/officeDocument/2006/relationships/image" Target="../media/image40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‘화살 제작소’</a:t>
            </a:r>
            <a:r>
              <a:rPr lang="ko" sz="1000">
                <a:solidFill>
                  <a:srgbClr val="000000"/>
                </a:solidFill>
              </a:rPr>
              <a:t> 탭의 화면 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68" name="Google Shape;68;p13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69" name="Google Shape;69;p13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70" name="Google Shape;70;p13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71" name="Google Shape;71;p1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2" name="Google Shape;72;p1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73" name="Google Shape;73;p13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74" name="Google Shape;74;p13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5" name="Google Shape;75;p13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76" name="Google Shape;76;p13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7" name="Google Shape;77;p1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8" name="Google Shape;78;p13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79" name="Google Shape;79;p13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0" name="Google Shape;80;p13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" name="Google Shape;81;p13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82" name="Google Shape;82;p13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3" name="Google Shape;83;p13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4" name="Google Shape;84;p13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85" name="Google Shape;85;p13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6" name="Google Shape;86;p13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7" name="Google Shape;87;p13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88" name="Google Shape;88;p13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9" name="Google Shape;89;p13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0" name="Google Shape;90;p13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91" name="Google Shape;91;p13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2" name="Google Shape;92;p13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93" name="Google Shape;93;p13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p13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1400625" y="4166025"/>
            <a:ext cx="763200" cy="671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24360" y="1048677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3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110" name="Google Shape;110;p1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" name="Google Shape;112;p13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113" name="Google Shape;113;p1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" name="Google Shape;115;p13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116" name="Google Shape;116;p1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" name="Google Shape;118;p13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13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666666"/>
              </a:gs>
              <a:gs pos="50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6722" y="1988502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4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127" name="Google Shape;127;p13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22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공간 내부에서 드래그&amp;드롭을 통해 화살의 위치를 이동시킬 수 있다.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</a:t>
            </a:r>
            <a:r>
              <a:rPr lang="ko" sz="1000">
                <a:solidFill>
                  <a:srgbClr val="000000"/>
                </a:solidFill>
              </a:rPr>
              <a:t> 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794" name="Google Shape;794;p22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22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796" name="Google Shape;796;p22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22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2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799" name="Google Shape;799;p22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22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801" name="Google Shape;801;p22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2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803" name="Google Shape;803;p22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22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805" name="Google Shape;80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22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807" name="Google Shape;807;p22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808" name="Google Shape;808;p22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809" name="Google Shape;809;p22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810" name="Google Shape;810;p2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11" name="Google Shape;811;p2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812" name="Google Shape;812;p22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813" name="Google Shape;813;p22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14" name="Google Shape;814;p22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815" name="Google Shape;815;p22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16" name="Google Shape;816;p2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7" name="Google Shape;817;p22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818" name="Google Shape;818;p22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19" name="Google Shape;819;p22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20" name="Google Shape;820;p22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821" name="Google Shape;821;p22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22" name="Google Shape;822;p22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23" name="Google Shape;823;p22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824" name="Google Shape;824;p22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25" name="Google Shape;825;p22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26" name="Google Shape;826;p22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827" name="Google Shape;827;p22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28" name="Google Shape;828;p22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29" name="Google Shape;829;p22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830" name="Google Shape;830;p22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31" name="Google Shape;831;p22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832" name="Google Shape;832;p22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3" name="Google Shape;833;p22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22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22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836" name="Google Shape;836;p22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7" name="Google Shape;837;p22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22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9" name="Google Shape;839;p22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22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22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22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22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22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22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2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24360" y="1048677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7" name="Google Shape;847;p22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848" name="Google Shape;848;p2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2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0" name="Google Shape;850;p22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851" name="Google Shape;851;p2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p2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3" name="Google Shape;853;p22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854" name="Google Shape;854;p2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2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6" name="Google Shape;856;p22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857" name="Google Shape;857;p2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8" name="Google Shape;858;p2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22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860" name="Google Shape;860;p2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1" name="Google Shape;861;p2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2" name="Google Shape;862;p22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22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5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864" name="Google Shape;864;p22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2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967910" y="2074064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22"/>
          <p:cNvSpPr/>
          <p:nvPr/>
        </p:nvSpPr>
        <p:spPr>
          <a:xfrm>
            <a:off x="600639" y="1865514"/>
            <a:ext cx="871200" cy="103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22"/>
          <p:cNvSpPr/>
          <p:nvPr/>
        </p:nvSpPr>
        <p:spPr>
          <a:xfrm>
            <a:off x="2326225" y="2099950"/>
            <a:ext cx="603900" cy="82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8" name="Google Shape;868;p2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065347" y="1024289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22"/>
          <p:cNvSpPr/>
          <p:nvPr/>
        </p:nvSpPr>
        <p:spPr>
          <a:xfrm rot="676929">
            <a:off x="1289745" y="2356746"/>
            <a:ext cx="1091798" cy="1345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22"/>
          <p:cNvSpPr txBox="1"/>
          <p:nvPr/>
        </p:nvSpPr>
        <p:spPr>
          <a:xfrm>
            <a:off x="1441050" y="2502838"/>
            <a:ext cx="10275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</a:rPr>
              <a:t>드래그&amp;드롭 </a:t>
            </a:r>
            <a:endParaRPr sz="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23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공간 내부에서 드래그&amp;드롭을 통해 화살의 위치를 이동시킬 수 있다.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</a:t>
            </a:r>
            <a:r>
              <a:rPr lang="ko" sz="1000">
                <a:solidFill>
                  <a:srgbClr val="000000"/>
                </a:solidFill>
              </a:rPr>
              <a:t> 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876" name="Google Shape;876;p23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23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878" name="Google Shape;878;p23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23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23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881" name="Google Shape;881;p23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23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883" name="Google Shape;883;p23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23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885" name="Google Shape;885;p23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23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887" name="Google Shape;88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23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889" name="Google Shape;889;p23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890" name="Google Shape;890;p23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891" name="Google Shape;891;p23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892" name="Google Shape;892;p2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93" name="Google Shape;893;p2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894" name="Google Shape;894;p23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895" name="Google Shape;895;p23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96" name="Google Shape;896;p23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897" name="Google Shape;897;p23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98" name="Google Shape;898;p2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99" name="Google Shape;899;p23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900" name="Google Shape;900;p23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01" name="Google Shape;901;p23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02" name="Google Shape;902;p23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903" name="Google Shape;903;p23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04" name="Google Shape;904;p23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05" name="Google Shape;905;p23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906" name="Google Shape;906;p23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07" name="Google Shape;907;p23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08" name="Google Shape;908;p23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909" name="Google Shape;909;p23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10" name="Google Shape;910;p23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11" name="Google Shape;911;p23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912" name="Google Shape;912;p23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13" name="Google Shape;913;p23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914" name="Google Shape;914;p23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5" name="Google Shape;915;p23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23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23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918" name="Google Shape;918;p23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9" name="Google Shape;919;p23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23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1" name="Google Shape;921;p23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23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23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23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23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23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23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2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24360" y="1048677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9" name="Google Shape;929;p23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930" name="Google Shape;930;p2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1" name="Google Shape;931;p2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2" name="Google Shape;932;p23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933" name="Google Shape;933;p2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4" name="Google Shape;934;p2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5" name="Google Shape;935;p23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936" name="Google Shape;936;p2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7" name="Google Shape;937;p2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8" name="Google Shape;938;p23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939" name="Google Shape;939;p2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0" name="Google Shape;940;p2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1" name="Google Shape;941;p23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942" name="Google Shape;942;p2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3" name="Google Shape;943;p2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4" name="Google Shape;944;p23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23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5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946" name="Google Shape;946;p23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2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562510" y="2240852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3"/>
          <p:cNvSpPr/>
          <p:nvPr/>
        </p:nvSpPr>
        <p:spPr>
          <a:xfrm>
            <a:off x="2326225" y="2099950"/>
            <a:ext cx="603900" cy="82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9" name="Google Shape;949;p2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065347" y="1024289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23"/>
          <p:cNvSpPr/>
          <p:nvPr/>
        </p:nvSpPr>
        <p:spPr>
          <a:xfrm>
            <a:off x="600639" y="1865514"/>
            <a:ext cx="871200" cy="103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24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[ 화살 장착 슬롯] 에 착용된 화살 제거 방법.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제거하고 싶은 화살 터치 후 드래그 &amp; 드롭으로 </a:t>
            </a:r>
            <a:r>
              <a:rPr lang="ko" sz="1000">
                <a:solidFill>
                  <a:srgbClr val="FF0000"/>
                </a:solidFill>
              </a:rPr>
              <a:t>[1]</a:t>
            </a:r>
            <a:r>
              <a:rPr lang="ko" sz="1000"/>
              <a:t>의 공간으로 끌어내린다.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 </a:t>
            </a:r>
            <a:r>
              <a:rPr lang="ko" sz="1000">
                <a:solidFill>
                  <a:schemeClr val="dk1"/>
                </a:solidFill>
              </a:rPr>
              <a:t>=&gt;  </a:t>
            </a:r>
            <a:r>
              <a:rPr lang="ko" sz="1000">
                <a:solidFill>
                  <a:srgbClr val="FF0000"/>
                </a:solidFill>
              </a:rPr>
              <a:t>[1] </a:t>
            </a:r>
            <a:r>
              <a:rPr lang="ko" sz="1000">
                <a:solidFill>
                  <a:schemeClr val="dk1"/>
                </a:solidFill>
              </a:rPr>
              <a:t>의 공간에 최대수량 ( 기본 5개 )의 화살이 존재할 경우 장착 해제는 기존 화살과 교체만 가능하다.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56" name="Google Shape;956;p24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24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958" name="Google Shape;958;p24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24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24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961" name="Google Shape;961;p24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24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963" name="Google Shape;963;p24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24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965" name="Google Shape;965;p24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24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967" name="Google Shape;96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24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969" name="Google Shape;969;p24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970" name="Google Shape;970;p24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971" name="Google Shape;971;p24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972" name="Google Shape;972;p2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73" name="Google Shape;973;p2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974" name="Google Shape;974;p24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975" name="Google Shape;975;p24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76" name="Google Shape;976;p24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977" name="Google Shape;977;p24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78" name="Google Shape;978;p2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79" name="Google Shape;979;p24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980" name="Google Shape;980;p24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81" name="Google Shape;981;p24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82" name="Google Shape;982;p24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983" name="Google Shape;983;p24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84" name="Google Shape;984;p24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85" name="Google Shape;985;p24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986" name="Google Shape;986;p24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87" name="Google Shape;987;p24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88" name="Google Shape;988;p24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989" name="Google Shape;989;p24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90" name="Google Shape;990;p24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91" name="Google Shape;991;p24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992" name="Google Shape;992;p24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93" name="Google Shape;993;p24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994" name="Google Shape;994;p24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95" name="Google Shape;995;p24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24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24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998" name="Google Shape;998;p24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9" name="Google Shape;999;p24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24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1" name="Google Shape;1001;p24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24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24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24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24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24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24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2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24360" y="1048677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9" name="Google Shape;1009;p24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1010" name="Google Shape;1010;p2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1" name="Google Shape;1011;p2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2" name="Google Shape;1012;p24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1013" name="Google Shape;1013;p2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2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5" name="Google Shape;1015;p24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1016" name="Google Shape;1016;p2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7" name="Google Shape;1017;p2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8" name="Google Shape;1018;p24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1019" name="Google Shape;1019;p2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0" name="Google Shape;1020;p2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1" name="Google Shape;1021;p24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1022" name="Google Shape;1022;p2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3" name="Google Shape;1023;p2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4" name="Google Shape;1024;p24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24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5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1026" name="Google Shape;1026;p24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24"/>
          <p:cNvSpPr/>
          <p:nvPr/>
        </p:nvSpPr>
        <p:spPr>
          <a:xfrm>
            <a:off x="443700" y="945800"/>
            <a:ext cx="543000" cy="75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8" name="Google Shape;1028;p2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73597" y="1034577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4"/>
          <p:cNvSpPr/>
          <p:nvPr/>
        </p:nvSpPr>
        <p:spPr>
          <a:xfrm>
            <a:off x="486604" y="1775083"/>
            <a:ext cx="1244100" cy="1226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24"/>
          <p:cNvSpPr txBox="1"/>
          <p:nvPr/>
        </p:nvSpPr>
        <p:spPr>
          <a:xfrm>
            <a:off x="332088" y="175402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31" name="Google Shape;1031;p24"/>
          <p:cNvSpPr/>
          <p:nvPr/>
        </p:nvSpPr>
        <p:spPr>
          <a:xfrm rot="5400000">
            <a:off x="688175" y="1262775"/>
            <a:ext cx="275400" cy="26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25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037" name="Google Shape;1037;p25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25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1039" name="Google Shape;1039;p25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25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25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042" name="Google Shape;1042;p25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044" name="Google Shape;1044;p25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25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046" name="Google Shape;1046;p25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5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048" name="Google Shape;10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25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1050" name="Google Shape;1050;p25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1051" name="Google Shape;1051;p25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1052" name="Google Shape;1052;p25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1053" name="Google Shape;1053;p25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54" name="Google Shape;1054;p25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055" name="Google Shape;1055;p25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1056" name="Google Shape;1056;p25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057" name="Google Shape;1057;p25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058" name="Google Shape;1058;p25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59" name="Google Shape;1059;p25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60" name="Google Shape;1060;p25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1061" name="Google Shape;1061;p25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62" name="Google Shape;1062;p25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63" name="Google Shape;1063;p25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1064" name="Google Shape;1064;p25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65" name="Google Shape;1065;p25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66" name="Google Shape;1066;p25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1067" name="Google Shape;1067;p25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68" name="Google Shape;1068;p25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69" name="Google Shape;1069;p25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1070" name="Google Shape;1070;p25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71" name="Google Shape;1071;p25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72" name="Google Shape;1072;p25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1073" name="Google Shape;1073;p25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74" name="Google Shape;1074;p25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075" name="Google Shape;1075;p25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6" name="Google Shape;1076;p25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25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25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1079" name="Google Shape;1079;p25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0" name="Google Shape;1080;p25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25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2" name="Google Shape;1082;p25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25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25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25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25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25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25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2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24360" y="1048677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0" name="Google Shape;1090;p25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1091" name="Google Shape;1091;p2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2" name="Google Shape;1092;p2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3" name="Google Shape;1093;p25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1094" name="Google Shape;1094;p2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5" name="Google Shape;1095;p2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25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1097" name="Google Shape;1097;p2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8" name="Google Shape;1098;p2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9" name="Google Shape;1099;p25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1100" name="Google Shape;1100;p2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1" name="Google Shape;1101;p2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2" name="Google Shape;1102;p25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1103" name="Google Shape;1103;p2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4" name="Google Shape;1104;p2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5" name="Google Shape;1105;p25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25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5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1107" name="Google Shape;1107;p25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25"/>
          <p:cNvSpPr/>
          <p:nvPr/>
        </p:nvSpPr>
        <p:spPr>
          <a:xfrm>
            <a:off x="443700" y="945800"/>
            <a:ext cx="543000" cy="75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9" name="Google Shape;1109;p2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73597" y="1034577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25"/>
          <p:cNvSpPr/>
          <p:nvPr/>
        </p:nvSpPr>
        <p:spPr>
          <a:xfrm>
            <a:off x="631425" y="2020425"/>
            <a:ext cx="1099200" cy="980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25"/>
          <p:cNvSpPr/>
          <p:nvPr/>
        </p:nvSpPr>
        <p:spPr>
          <a:xfrm rot="3677019">
            <a:off x="494833" y="1792105"/>
            <a:ext cx="725534" cy="1345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25"/>
          <p:cNvSpPr txBox="1"/>
          <p:nvPr/>
        </p:nvSpPr>
        <p:spPr>
          <a:xfrm>
            <a:off x="854938" y="1595425"/>
            <a:ext cx="10275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</a:rPr>
              <a:t>드래그&amp;드롭 </a:t>
            </a:r>
            <a:endParaRPr sz="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26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‘화살 장착 슬롯’에 장착된 화살이 한개밖에 없을 경우 장착 해제가 불가능하다.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118" name="Google Shape;1118;p26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26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1120" name="Google Shape;1120;p26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26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6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123" name="Google Shape;1123;p26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26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125" name="Google Shape;1125;p26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26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127" name="Google Shape;1127;p26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26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129" name="Google Shape;112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26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1131" name="Google Shape;1131;p26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1132" name="Google Shape;1132;p26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1133" name="Google Shape;1133;p26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1134" name="Google Shape;1134;p2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35" name="Google Shape;1135;p2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1137" name="Google Shape;1137;p26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138" name="Google Shape;1138;p26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139" name="Google Shape;1139;p26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40" name="Google Shape;1140;p2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141" name="Google Shape;1141;p26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1142" name="Google Shape;1142;p26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43" name="Google Shape;1143;p26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144" name="Google Shape;1144;p26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1145" name="Google Shape;1145;p26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46" name="Google Shape;1146;p26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147" name="Google Shape;1147;p26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1148" name="Google Shape;1148;p26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49" name="Google Shape;1149;p26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150" name="Google Shape;1150;p26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1151" name="Google Shape;1151;p26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52" name="Google Shape;1152;p26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153" name="Google Shape;1153;p26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1154" name="Google Shape;1154;p26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55" name="Google Shape;1155;p26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156" name="Google Shape;1156;p26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7" name="Google Shape;1157;p26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26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26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1160" name="Google Shape;1160;p26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1" name="Google Shape;1161;p26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26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63" name="Google Shape;1163;p26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26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26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26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26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26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26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2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84960" y="2150252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1" name="Google Shape;1171;p26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1172" name="Google Shape;1172;p2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3" name="Google Shape;1173;p2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4" name="Google Shape;1174;p26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1175" name="Google Shape;1175;p2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6" name="Google Shape;1176;p2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7" name="Google Shape;1177;p26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1178" name="Google Shape;1178;p2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9" name="Google Shape;1179;p2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0" name="Google Shape;1180;p26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1181" name="Google Shape;1181;p2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2" name="Google Shape;1182;p2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3" name="Google Shape;1183;p26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1184" name="Google Shape;1184;p2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5" name="Google Shape;1185;p2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6" name="Google Shape;1186;p26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26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5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1188" name="Google Shape;1188;p26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26"/>
          <p:cNvSpPr/>
          <p:nvPr/>
        </p:nvSpPr>
        <p:spPr>
          <a:xfrm>
            <a:off x="416075" y="929938"/>
            <a:ext cx="543000" cy="75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0" name="Google Shape;1190;p2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73597" y="1034577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26"/>
          <p:cNvSpPr/>
          <p:nvPr/>
        </p:nvSpPr>
        <p:spPr>
          <a:xfrm>
            <a:off x="631425" y="2020425"/>
            <a:ext cx="1099200" cy="980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27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[ 화살 장착 슬롯] 에 착용된 화살 제거 방법.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 </a:t>
            </a:r>
            <a:r>
              <a:rPr lang="ko" sz="1000">
                <a:solidFill>
                  <a:srgbClr val="FF0000"/>
                </a:solidFill>
              </a:rPr>
              <a:t>[1] </a:t>
            </a:r>
            <a:r>
              <a:rPr lang="ko" sz="1000"/>
              <a:t>의 공간에 최대수량 ( 기본 5개 )의 화살이 존재할 경우 장착 해제는 기존 화살과 교체만 가능하다.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197" name="Google Shape;1197;p27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27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1199" name="Google Shape;1199;p27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27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27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202" name="Google Shape;1202;p27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27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204" name="Google Shape;1204;p27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7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206" name="Google Shape;1206;p27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27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208" name="Google Shape;120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27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1210" name="Google Shape;1210;p27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1211" name="Google Shape;1211;p27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1212" name="Google Shape;1212;p27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1213" name="Google Shape;1213;p2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14" name="Google Shape;1214;p2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215" name="Google Shape;1215;p27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1216" name="Google Shape;1216;p27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217" name="Google Shape;1217;p27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218" name="Google Shape;1218;p27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19" name="Google Shape;1219;p2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20" name="Google Shape;1220;p27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1221" name="Google Shape;1221;p27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22" name="Google Shape;1222;p27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23" name="Google Shape;1223;p27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1224" name="Google Shape;1224;p27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25" name="Google Shape;1225;p27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26" name="Google Shape;1226;p27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1227" name="Google Shape;1227;p27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28" name="Google Shape;1228;p27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29" name="Google Shape;1229;p27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1230" name="Google Shape;1230;p27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31" name="Google Shape;1231;p27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232" name="Google Shape;1232;p27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1233" name="Google Shape;1233;p27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34" name="Google Shape;1234;p27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235" name="Google Shape;1235;p27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6" name="Google Shape;1236;p27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27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27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1239" name="Google Shape;1239;p27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0" name="Google Shape;1240;p27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27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42" name="Google Shape;1242;p2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2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2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2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2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2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2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2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24360" y="1048677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0" name="Google Shape;1250;p27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1251" name="Google Shape;1251;p2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2" name="Google Shape;1252;p2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3" name="Google Shape;1253;p27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1254" name="Google Shape;1254;p2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5" name="Google Shape;1255;p2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6" name="Google Shape;1256;p27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1257" name="Google Shape;1257;p2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8" name="Google Shape;1258;p2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9" name="Google Shape;1259;p27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1260" name="Google Shape;1260;p2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1" name="Google Shape;1261;p2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2" name="Google Shape;1262;p27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1263" name="Google Shape;1263;p2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4" name="Google Shape;1264;p2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5" name="Google Shape;1265;p27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27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5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1267" name="Google Shape;1267;p27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7"/>
          <p:cNvSpPr/>
          <p:nvPr/>
        </p:nvSpPr>
        <p:spPr>
          <a:xfrm>
            <a:off x="443700" y="945800"/>
            <a:ext cx="543000" cy="75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9" name="Google Shape;1269;p2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73597" y="1034577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27"/>
          <p:cNvSpPr txBox="1"/>
          <p:nvPr/>
        </p:nvSpPr>
        <p:spPr>
          <a:xfrm>
            <a:off x="2537338" y="188607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271" name="Google Shape;1271;p2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084960" y="2150252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90947" y="2571752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2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614710" y="2116539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2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40322" y="3088514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2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669247" y="2874114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27"/>
          <p:cNvSpPr/>
          <p:nvPr/>
        </p:nvSpPr>
        <p:spPr>
          <a:xfrm>
            <a:off x="2761025" y="1936225"/>
            <a:ext cx="543000" cy="75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27"/>
          <p:cNvSpPr/>
          <p:nvPr/>
        </p:nvSpPr>
        <p:spPr>
          <a:xfrm rot="1011561">
            <a:off x="883562" y="1589866"/>
            <a:ext cx="2087418" cy="13439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27"/>
          <p:cNvSpPr txBox="1"/>
          <p:nvPr/>
        </p:nvSpPr>
        <p:spPr>
          <a:xfrm>
            <a:off x="1451163" y="1713250"/>
            <a:ext cx="10275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</a:rPr>
              <a:t>드래그&amp;드롭 </a:t>
            </a:r>
            <a:endParaRPr sz="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28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[ 화살 장착 슬롯] 에 착용된 화살 제거 방법.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장착 해제 반응 없음.</a:t>
            </a:r>
            <a:endParaRPr sz="1000"/>
          </a:p>
        </p:txBody>
      </p:sp>
      <p:pic>
        <p:nvPicPr>
          <p:cNvPr id="1284" name="Google Shape;1284;p28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28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1286" name="Google Shape;1286;p28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28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28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289" name="Google Shape;1289;p28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28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291" name="Google Shape;1291;p28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28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293" name="Google Shape;1293;p28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28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295" name="Google Shape;12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28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1297" name="Google Shape;1297;p28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1298" name="Google Shape;1298;p28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1299" name="Google Shape;1299;p28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1300" name="Google Shape;1300;p2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01" name="Google Shape;1301;p2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302" name="Google Shape;1302;p28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1303" name="Google Shape;1303;p28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304" name="Google Shape;1304;p28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305" name="Google Shape;1305;p28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06" name="Google Shape;1306;p2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07" name="Google Shape;1307;p28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1308" name="Google Shape;1308;p28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09" name="Google Shape;1309;p28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10" name="Google Shape;1310;p28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1311" name="Google Shape;1311;p28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12" name="Google Shape;1312;p28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13" name="Google Shape;1313;p28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1314" name="Google Shape;1314;p28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15" name="Google Shape;1315;p28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16" name="Google Shape;1316;p28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1317" name="Google Shape;1317;p28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18" name="Google Shape;1318;p28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19" name="Google Shape;1319;p28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1320" name="Google Shape;1320;p28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21" name="Google Shape;1321;p28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322" name="Google Shape;1322;p28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3" name="Google Shape;1323;p28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28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28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1326" name="Google Shape;1326;p28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7" name="Google Shape;1327;p28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28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29" name="Google Shape;1329;p28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28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28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8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28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28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28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2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24360" y="1048677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7" name="Google Shape;1337;p28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1338" name="Google Shape;1338;p2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9" name="Google Shape;1339;p2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0" name="Google Shape;1340;p28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1341" name="Google Shape;1341;p2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2" name="Google Shape;1342;p2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3" name="Google Shape;1343;p28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1344" name="Google Shape;1344;p2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5" name="Google Shape;1345;p2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6" name="Google Shape;1346;p28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1347" name="Google Shape;1347;p2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8" name="Google Shape;1348;p2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9" name="Google Shape;1349;p28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1350" name="Google Shape;1350;p2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1" name="Google Shape;1351;p2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2" name="Google Shape;1352;p28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28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5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1354" name="Google Shape;1354;p28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28"/>
          <p:cNvSpPr/>
          <p:nvPr/>
        </p:nvSpPr>
        <p:spPr>
          <a:xfrm>
            <a:off x="443700" y="945800"/>
            <a:ext cx="543000" cy="75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6" name="Google Shape;1356;p2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73597" y="1034577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2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084960" y="2150252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2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90947" y="2571752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2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614710" y="2116539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2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40322" y="3088514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2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669247" y="2874114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28"/>
          <p:cNvSpPr/>
          <p:nvPr/>
        </p:nvSpPr>
        <p:spPr>
          <a:xfrm>
            <a:off x="2761025" y="1936225"/>
            <a:ext cx="543000" cy="75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29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[ 화살 장착 슬롯] 에 착용된 화살 제거 방법.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 </a:t>
            </a:r>
            <a:r>
              <a:rPr lang="ko" sz="1000">
                <a:solidFill>
                  <a:srgbClr val="FF0000"/>
                </a:solidFill>
              </a:rPr>
              <a:t>[1] </a:t>
            </a:r>
            <a:r>
              <a:rPr lang="ko" sz="1000"/>
              <a:t>의 공간에 최대수량 ( 기본 5개 )의 화살이 존재할 경우 장착 해제는 </a:t>
            </a:r>
            <a:r>
              <a:rPr b="1" lang="ko" sz="1000"/>
              <a:t>기존 화살과 교체만 가능하다.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368" name="Google Shape;1368;p29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29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1370" name="Google Shape;1370;p29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29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29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373" name="Google Shape;1373;p29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29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375" name="Google Shape;1375;p29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29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377" name="Google Shape;1377;p29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29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379" name="Google Shape;13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29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1381" name="Google Shape;1381;p29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1382" name="Google Shape;1382;p29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1383" name="Google Shape;1383;p29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1384" name="Google Shape;1384;p2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85" name="Google Shape;1385;p2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386" name="Google Shape;1386;p29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1387" name="Google Shape;1387;p29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388" name="Google Shape;1388;p29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389" name="Google Shape;1389;p29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90" name="Google Shape;1390;p2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91" name="Google Shape;1391;p29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1392" name="Google Shape;1392;p29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93" name="Google Shape;1393;p29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94" name="Google Shape;1394;p29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1395" name="Google Shape;1395;p29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96" name="Google Shape;1396;p29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97" name="Google Shape;1397;p29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1398" name="Google Shape;1398;p29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99" name="Google Shape;1399;p29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00" name="Google Shape;1400;p29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1401" name="Google Shape;1401;p29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02" name="Google Shape;1402;p29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03" name="Google Shape;1403;p29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1404" name="Google Shape;1404;p29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05" name="Google Shape;1405;p29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406" name="Google Shape;1406;p29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07" name="Google Shape;1407;p29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29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29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1410" name="Google Shape;1410;p29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1" name="Google Shape;1411;p29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29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3" name="Google Shape;1413;p29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29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29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29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29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29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29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24360" y="1048677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1" name="Google Shape;1421;p29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1422" name="Google Shape;1422;p2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3" name="Google Shape;1423;p2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4" name="Google Shape;1424;p29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1425" name="Google Shape;1425;p2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6" name="Google Shape;1426;p2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7" name="Google Shape;1427;p29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1428" name="Google Shape;1428;p2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9" name="Google Shape;1429;p2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0" name="Google Shape;1430;p29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1431" name="Google Shape;1431;p2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2" name="Google Shape;1432;p2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3" name="Google Shape;1433;p29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1434" name="Google Shape;1434;p2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5" name="Google Shape;1435;p2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6" name="Google Shape;1436;p29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29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5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1438" name="Google Shape;1438;p29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29"/>
          <p:cNvSpPr/>
          <p:nvPr/>
        </p:nvSpPr>
        <p:spPr>
          <a:xfrm>
            <a:off x="443700" y="945800"/>
            <a:ext cx="543000" cy="75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0" name="Google Shape;1440;p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73597" y="1034577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2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084960" y="2150252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90947" y="2571752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614710" y="2116539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40322" y="3088514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669247" y="2874114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29"/>
          <p:cNvSpPr/>
          <p:nvPr/>
        </p:nvSpPr>
        <p:spPr>
          <a:xfrm>
            <a:off x="851563" y="2017163"/>
            <a:ext cx="543000" cy="75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29"/>
          <p:cNvSpPr/>
          <p:nvPr/>
        </p:nvSpPr>
        <p:spPr>
          <a:xfrm rot="-8090178">
            <a:off x="856015" y="1727081"/>
            <a:ext cx="445479" cy="1344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29"/>
          <p:cNvSpPr txBox="1"/>
          <p:nvPr/>
        </p:nvSpPr>
        <p:spPr>
          <a:xfrm>
            <a:off x="1169275" y="1663550"/>
            <a:ext cx="10275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</a:rPr>
              <a:t>드래그&amp;드롭 </a:t>
            </a:r>
            <a:endParaRPr sz="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30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[ 화살 장착 슬롯] 에 착용된 화살 제거 방법.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 </a:t>
            </a:r>
            <a:r>
              <a:rPr lang="ko" sz="1000">
                <a:solidFill>
                  <a:srgbClr val="FF0000"/>
                </a:solidFill>
              </a:rPr>
              <a:t>[1] </a:t>
            </a:r>
            <a:r>
              <a:rPr lang="ko" sz="1000"/>
              <a:t>의 공간에 최대수량 ( 기본 5개 )의 화살이 존재할 경우 장착 해제는 </a:t>
            </a:r>
            <a:r>
              <a:rPr b="1" lang="ko" sz="1000"/>
              <a:t>기존 화살과 교체만 가능하다.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454" name="Google Shape;1454;p30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30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1456" name="Google Shape;1456;p30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30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30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459" name="Google Shape;1459;p30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30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461" name="Google Shape;1461;p30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30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463" name="Google Shape;1463;p30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p30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465" name="Google Shape;146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30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1467" name="Google Shape;1467;p30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1468" name="Google Shape;1468;p30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1469" name="Google Shape;1469;p30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1470" name="Google Shape;1470;p3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71" name="Google Shape;1471;p3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472" name="Google Shape;1472;p30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1473" name="Google Shape;1473;p30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474" name="Google Shape;1474;p30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475" name="Google Shape;1475;p30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76" name="Google Shape;1476;p3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77" name="Google Shape;1477;p30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1478" name="Google Shape;1478;p30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79" name="Google Shape;1479;p30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80" name="Google Shape;1480;p30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1481" name="Google Shape;1481;p30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82" name="Google Shape;1482;p30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83" name="Google Shape;1483;p30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1484" name="Google Shape;1484;p30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85" name="Google Shape;1485;p30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86" name="Google Shape;1486;p30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1487" name="Google Shape;1487;p30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88" name="Google Shape;1488;p30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89" name="Google Shape;1489;p30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1490" name="Google Shape;1490;p30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91" name="Google Shape;1491;p30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492" name="Google Shape;1492;p30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93" name="Google Shape;1493;p30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30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30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1496" name="Google Shape;1496;p30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7" name="Google Shape;1497;p30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30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99" name="Google Shape;1499;p30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30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30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30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30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30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30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84960" y="2096102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30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1508" name="Google Shape;1508;p3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9" name="Google Shape;1509;p3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0" name="Google Shape;1510;p30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1511" name="Google Shape;1511;p3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2" name="Google Shape;1512;p3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3" name="Google Shape;1513;p30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1514" name="Google Shape;1514;p3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5" name="Google Shape;1515;p3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6" name="Google Shape;1516;p30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1517" name="Google Shape;1517;p3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8" name="Google Shape;1518;p3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9" name="Google Shape;1519;p30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1520" name="Google Shape;1520;p3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1" name="Google Shape;1521;p3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2" name="Google Shape;1522;p30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30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5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1524" name="Google Shape;1524;p30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30"/>
          <p:cNvSpPr/>
          <p:nvPr/>
        </p:nvSpPr>
        <p:spPr>
          <a:xfrm>
            <a:off x="416075" y="929938"/>
            <a:ext cx="543000" cy="75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6" name="Google Shape;1526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73597" y="1034577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3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20085" y="1039564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90947" y="2571752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614710" y="2116539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40322" y="3088514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669247" y="2874114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p30"/>
          <p:cNvSpPr/>
          <p:nvPr/>
        </p:nvSpPr>
        <p:spPr>
          <a:xfrm>
            <a:off x="851563" y="2043225"/>
            <a:ext cx="543000" cy="75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31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‘화살 제작’</a:t>
            </a:r>
            <a:r>
              <a:rPr lang="ko" sz="1000"/>
              <a:t> 버튼을 터치하면 </a:t>
            </a:r>
            <a:r>
              <a:rPr lang="ko" sz="1000">
                <a:solidFill>
                  <a:srgbClr val="FF0000"/>
                </a:solidFill>
              </a:rPr>
              <a:t>[1] </a:t>
            </a:r>
            <a:r>
              <a:rPr lang="ko" sz="1000"/>
              <a:t>의 공간에 화살이 생성된다.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</a:t>
            </a:r>
            <a:r>
              <a:rPr lang="ko" sz="1000">
                <a:solidFill>
                  <a:srgbClr val="FF0000"/>
                </a:solidFill>
              </a:rPr>
              <a:t>‘생성되는 화살의 단계 확률’</a:t>
            </a:r>
            <a:r>
              <a:rPr lang="ko" sz="1000"/>
              <a:t>은 재능의 레벨에 따라 달라진다.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레벨 1 기준 화살 1단계 생성 100%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[1]</a:t>
            </a:r>
            <a:r>
              <a:rPr lang="ko" sz="1000"/>
              <a:t> 의 공간에 최대수량 (</a:t>
            </a:r>
            <a:r>
              <a:rPr lang="ko" sz="1000">
                <a:solidFill>
                  <a:schemeClr val="dk1"/>
                </a:solidFill>
              </a:rPr>
              <a:t>기본 5개)의 화살이 이미 존재할 경우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=&gt;‘화살 제작’</a:t>
            </a:r>
            <a:r>
              <a:rPr lang="ko" sz="1000">
                <a:solidFill>
                  <a:schemeClr val="dk1"/>
                </a:solidFill>
              </a:rPr>
              <a:t> 버튼을 터치해도 더 이상 화살이 생성되지 않는다.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‘화살 제작’</a:t>
            </a:r>
            <a:r>
              <a:rPr lang="ko" sz="1000">
                <a:solidFill>
                  <a:schemeClr val="dk1"/>
                </a:solidFill>
              </a:rPr>
              <a:t> 버튼에 표시된 5/5 화살 제작 횟수는 </a:t>
            </a:r>
            <a:r>
              <a:rPr lang="ko" sz="1000">
                <a:solidFill>
                  <a:srgbClr val="FF0000"/>
                </a:solidFill>
              </a:rPr>
              <a:t>‘재능’</a:t>
            </a:r>
            <a:r>
              <a:rPr lang="ko" sz="1000">
                <a:solidFill>
                  <a:schemeClr val="dk1"/>
                </a:solidFill>
              </a:rPr>
              <a:t> 탭에서 관련된 재능으로 횟수를 상승시킬 수 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</a:t>
            </a:r>
            <a:r>
              <a:rPr lang="ko" sz="1000">
                <a:solidFill>
                  <a:srgbClr val="FF0000"/>
                </a:solidFill>
              </a:rPr>
              <a:t>‘화살 제작’</a:t>
            </a:r>
            <a:r>
              <a:rPr lang="ko" sz="1000">
                <a:solidFill>
                  <a:schemeClr val="dk1"/>
                </a:solidFill>
              </a:rPr>
              <a:t> 버튼을 터치할 경우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=&gt; 5/5 =&gt; 4/5 로 변경된다.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=&gt; 버튼의 반투명 상태에서 차오르며 게이지가 끝까지 채워지면 화살 제작 개수가 1개 상승한다.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=&gt; 5/5 가 0/5 가되면 버튼을 터치해도 화살이 생성되지 않는다.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=&gt; </a:t>
            </a:r>
            <a:r>
              <a:rPr lang="ko" sz="1000">
                <a:solidFill>
                  <a:srgbClr val="FF0000"/>
                </a:solidFill>
              </a:rPr>
              <a:t>‘최대 생성 횟수’</a:t>
            </a:r>
            <a:r>
              <a:rPr lang="ko" sz="1000">
                <a:solidFill>
                  <a:schemeClr val="dk1"/>
                </a:solidFill>
              </a:rPr>
              <a:t>는</a:t>
            </a:r>
            <a:r>
              <a:rPr lang="ko" sz="1000">
                <a:solidFill>
                  <a:srgbClr val="FF0000"/>
                </a:solidFill>
              </a:rPr>
              <a:t> ‘재능’ </a:t>
            </a:r>
            <a:r>
              <a:rPr lang="ko" sz="1000">
                <a:solidFill>
                  <a:schemeClr val="dk1"/>
                </a:solidFill>
              </a:rPr>
              <a:t>탭에서 상승시킨다.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538" name="Google Shape;1538;p31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31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1540" name="Google Shape;1540;p31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31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31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543" name="Google Shape;1543;p31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31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545" name="Google Shape;1545;p31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31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547" name="Google Shape;1547;p31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48" name="Google Shape;1548;p31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549" name="Google Shape;154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31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1552" name="Google Shape;1552;p31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1553" name="Google Shape;1553;p31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1554" name="Google Shape;1554;p3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55" name="Google Shape;1555;p3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556" name="Google Shape;1556;p31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1557" name="Google Shape;1557;p31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58" name="Google Shape;1558;p31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559" name="Google Shape;1559;p31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60" name="Google Shape;1560;p3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61" name="Google Shape;1561;p31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1562" name="Google Shape;1562;p3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63" name="Google Shape;1563;p31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64" name="Google Shape;1564;p31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1565" name="Google Shape;1565;p31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66" name="Google Shape;1566;p31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67" name="Google Shape;1567;p31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1568" name="Google Shape;1568;p31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69" name="Google Shape;1569;p31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70" name="Google Shape;1570;p31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1571" name="Google Shape;1571;p3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72" name="Google Shape;1572;p31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73" name="Google Shape;1573;p31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1574" name="Google Shape;1574;p31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75" name="Google Shape;1575;p31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576" name="Google Shape;1576;p31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31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31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31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1580" name="Google Shape;1580;p31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1" name="Google Shape;1581;p31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31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83" name="Google Shape;1583;p31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31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31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31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31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31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31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3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84960" y="2150252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1" name="Google Shape;1591;p31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1592" name="Google Shape;1592;p3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3" name="Google Shape;1593;p3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4" name="Google Shape;1594;p31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1595" name="Google Shape;1595;p3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6" name="Google Shape;1596;p3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7" name="Google Shape;1597;p31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1598" name="Google Shape;1598;p3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9" name="Google Shape;1599;p3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0" name="Google Shape;1600;p31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1601" name="Google Shape;1601;p3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2" name="Google Shape;1602;p3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3" name="Google Shape;1603;p31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1604" name="Google Shape;1604;p3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5" name="Google Shape;1605;p3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6" name="Google Shape;1606;p31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31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5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1608" name="Google Shape;1608;p31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31"/>
          <p:cNvSpPr/>
          <p:nvPr/>
        </p:nvSpPr>
        <p:spPr>
          <a:xfrm>
            <a:off x="1217725" y="3537400"/>
            <a:ext cx="1886400" cy="639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0" name="Google Shape;1610;p3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73597" y="1034577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1"/>
          <p:cNvSpPr/>
          <p:nvPr/>
        </p:nvSpPr>
        <p:spPr>
          <a:xfrm>
            <a:off x="756900" y="1972825"/>
            <a:ext cx="1736400" cy="1244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31"/>
          <p:cNvSpPr txBox="1"/>
          <p:nvPr/>
        </p:nvSpPr>
        <p:spPr>
          <a:xfrm>
            <a:off x="708463" y="1976088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>
            <a:off x="4630250" y="145575"/>
            <a:ext cx="2925300" cy="4944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1. 인게임 플레이에서 사용할 화살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화살은 재능의 레벨에 따라 7개까지 착용이 가능하다.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상위의 화살일수록 공격력이 강하다.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2. 인게임 플레이에서 사용할 화살을 장착할 수 있는 슬롯.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</a:t>
            </a:r>
            <a:r>
              <a:rPr lang="ko" sz="1000">
                <a:solidFill>
                  <a:srgbClr val="FF0000"/>
                </a:solidFill>
              </a:rPr>
              <a:t>5</a:t>
            </a:r>
            <a:r>
              <a:rPr lang="ko" sz="1000"/>
              <a:t>의 공간에 제작한 화살을 드래그 앤 드롭으로 </a:t>
            </a:r>
            <a:r>
              <a:rPr lang="ko" sz="1000">
                <a:solidFill>
                  <a:srgbClr val="FF0000"/>
                </a:solidFill>
              </a:rPr>
              <a:t>2 </a:t>
            </a:r>
            <a:r>
              <a:rPr lang="ko" sz="1000"/>
              <a:t>의 슬롯에 집어 넣으면 </a:t>
            </a:r>
            <a:r>
              <a:rPr lang="ko" sz="1000">
                <a:solidFill>
                  <a:srgbClr val="FF0000"/>
                </a:solidFill>
              </a:rPr>
              <a:t>1 </a:t>
            </a:r>
            <a:r>
              <a:rPr lang="ko" sz="1000"/>
              <a:t>형태와 같이 장착된다.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3. 아직 개방되지 않은 화살 장착 슬롯.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관련된 재능의 레벨에 의해 개방된다.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4. [ 화살 장착 ] 슬롯에 착용할 수 있는 화살.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</a:t>
            </a:r>
            <a:r>
              <a:rPr lang="ko" sz="1000">
                <a:solidFill>
                  <a:srgbClr val="FF0000"/>
                </a:solidFill>
              </a:rPr>
              <a:t>6</a:t>
            </a:r>
            <a:r>
              <a:rPr lang="ko" sz="1000">
                <a:solidFill>
                  <a:srgbClr val="434343"/>
                </a:solidFill>
              </a:rPr>
              <a:t>의 화살 제작을 터치시 </a:t>
            </a:r>
            <a:r>
              <a:rPr lang="ko" sz="1000">
                <a:solidFill>
                  <a:srgbClr val="FF0000"/>
                </a:solidFill>
              </a:rPr>
              <a:t>5</a:t>
            </a:r>
            <a:r>
              <a:rPr lang="ko" sz="1000"/>
              <a:t>의 공간에 생성된다.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같은 종류의 화살 두가지를 드래그로 합칠 경우 상위의 화살이 제작된다.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5. 화살이 생성되는 공간. ( 5개 ,재능성장)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5개의 화살이 생성되어 있으면 </a:t>
            </a:r>
            <a:r>
              <a:rPr lang="ko" sz="1000">
                <a:solidFill>
                  <a:srgbClr val="FF0000"/>
                </a:solidFill>
              </a:rPr>
              <a:t>6</a:t>
            </a:r>
            <a:r>
              <a:rPr lang="ko" sz="1000"/>
              <a:t>이 활성화되지 않는다.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6. 화살을 생성하는 버튼.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버튼을 터치할 경우 </a:t>
            </a:r>
            <a:r>
              <a:rPr lang="ko" sz="1000">
                <a:solidFill>
                  <a:srgbClr val="FF0000"/>
                </a:solidFill>
              </a:rPr>
              <a:t>4</a:t>
            </a:r>
            <a:r>
              <a:rPr lang="ko" sz="1000"/>
              <a:t>의 화살이 생성.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연속으로 5개의 화살을 생성할 수 있다.    ( 재능을 통해 갯수 성장 가능하다.)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화살 제작 가능 갯수가 최대가 아닐 경우 버튼의 게이지가 차오르며 게이지가 끝까지 채워지면 화살 제작 개수가 1개 상승한다.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33" name="Google Shape;133;p14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135" name="Google Shape;135;p14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38" name="Google Shape;138;p14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4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40" name="Google Shape;140;p14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146" name="Google Shape;146;p14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147" name="Google Shape;147;p14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148" name="Google Shape;148;p14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149" name="Google Shape;149;p1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0" name="Google Shape;150;p1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51" name="Google Shape;151;p14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152" name="Google Shape;152;p14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3" name="Google Shape;153;p14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54" name="Google Shape;154;p14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5" name="Google Shape;155;p1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6" name="Google Shape;156;p14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157" name="Google Shape;157;p14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8" name="Google Shape;158;p14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9" name="Google Shape;159;p14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160" name="Google Shape;160;p14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1" name="Google Shape;161;p14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62" name="Google Shape;162;p14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163" name="Google Shape;163;p14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4" name="Google Shape;164;p14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65" name="Google Shape;165;p14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166" name="Google Shape;166;p14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7" name="Google Shape;167;p14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68" name="Google Shape;168;p14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169" name="Google Shape;169;p14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0" name="Google Shape;170;p14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71" name="Google Shape;171;p14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2" name="Google Shape;172;p14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4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4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175" name="Google Shape;175;p14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14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4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" name="Google Shape;178;p14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4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4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4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4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4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24360" y="1048677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14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187" name="Google Shape;187;p1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14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190" name="Google Shape;190;p1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14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193" name="Google Shape;193;p1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oogle Shape;195;p14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196" name="Google Shape;196;p1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1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oogle Shape;198;p14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199" name="Google Shape;199;p1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1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p14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666666"/>
              </a:gs>
              <a:gs pos="50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1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6722" y="1988502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4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4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204" name="Google Shape;204;p14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4"/>
          <p:cNvSpPr/>
          <p:nvPr/>
        </p:nvSpPr>
        <p:spPr>
          <a:xfrm>
            <a:off x="502100" y="858225"/>
            <a:ext cx="350400" cy="82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4"/>
          <p:cNvSpPr/>
          <p:nvPr/>
        </p:nvSpPr>
        <p:spPr>
          <a:xfrm>
            <a:off x="968375" y="894563"/>
            <a:ext cx="350400" cy="82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/>
          <p:cNvSpPr/>
          <p:nvPr/>
        </p:nvSpPr>
        <p:spPr>
          <a:xfrm>
            <a:off x="1429500" y="876563"/>
            <a:ext cx="350400" cy="82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/>
          <p:cNvSpPr/>
          <p:nvPr/>
        </p:nvSpPr>
        <p:spPr>
          <a:xfrm>
            <a:off x="577125" y="1848475"/>
            <a:ext cx="350400" cy="82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/>
          <p:cNvSpPr/>
          <p:nvPr/>
        </p:nvSpPr>
        <p:spPr>
          <a:xfrm>
            <a:off x="1364475" y="3748675"/>
            <a:ext cx="1445400" cy="348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4"/>
          <p:cNvSpPr/>
          <p:nvPr/>
        </p:nvSpPr>
        <p:spPr>
          <a:xfrm>
            <a:off x="1352575" y="2036590"/>
            <a:ext cx="2033700" cy="1472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"/>
          <p:cNvSpPr txBox="1"/>
          <p:nvPr/>
        </p:nvSpPr>
        <p:spPr>
          <a:xfrm>
            <a:off x="374725" y="65287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2" name="Google Shape;212;p14"/>
          <p:cNvSpPr txBox="1"/>
          <p:nvPr/>
        </p:nvSpPr>
        <p:spPr>
          <a:xfrm>
            <a:off x="902113" y="65287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2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3" name="Google Shape;213;p14"/>
          <p:cNvSpPr txBox="1"/>
          <p:nvPr/>
        </p:nvSpPr>
        <p:spPr>
          <a:xfrm>
            <a:off x="1318775" y="65287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3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4" name="Google Shape;214;p14"/>
          <p:cNvSpPr txBox="1"/>
          <p:nvPr/>
        </p:nvSpPr>
        <p:spPr>
          <a:xfrm>
            <a:off x="420275" y="1813400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4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1286225" y="2109600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5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6" name="Google Shape;216;p14"/>
          <p:cNvSpPr txBox="1"/>
          <p:nvPr/>
        </p:nvSpPr>
        <p:spPr>
          <a:xfrm>
            <a:off x="1202050" y="361742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6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32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0000"/>
                </a:solidFill>
              </a:rPr>
              <a:t>‘화살 제작’</a:t>
            </a:r>
            <a:r>
              <a:rPr lang="ko" sz="1000">
                <a:solidFill>
                  <a:schemeClr val="dk1"/>
                </a:solidFill>
              </a:rPr>
              <a:t> 버튼에 표시된 5/5 화살 제작 횟수는 </a:t>
            </a:r>
            <a:r>
              <a:rPr lang="ko" sz="1000">
                <a:solidFill>
                  <a:srgbClr val="FF0000"/>
                </a:solidFill>
              </a:rPr>
              <a:t>‘재능’</a:t>
            </a:r>
            <a:r>
              <a:rPr lang="ko" sz="1000">
                <a:solidFill>
                  <a:schemeClr val="dk1"/>
                </a:solidFill>
              </a:rPr>
              <a:t> 탭에서 관련된 재능으로 횟수를 상승시킬 수 있다.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618" name="Google Shape;1618;p32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p32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1620" name="Google Shape;1620;p32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32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2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623" name="Google Shape;1623;p32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32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625" name="Google Shape;1625;p32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32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627" name="Google Shape;1627;p32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32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629" name="Google Shape;162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32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1631" name="Google Shape;1631;p32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1632" name="Google Shape;1632;p32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1633" name="Google Shape;1633;p32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1634" name="Google Shape;1634;p3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35" name="Google Shape;1635;p3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636" name="Google Shape;1636;p32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1637" name="Google Shape;1637;p32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638" name="Google Shape;1638;p32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639" name="Google Shape;1639;p32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40" name="Google Shape;1640;p3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641" name="Google Shape;1641;p32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1642" name="Google Shape;1642;p32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43" name="Google Shape;1643;p32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644" name="Google Shape;1644;p32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1645" name="Google Shape;1645;p32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46" name="Google Shape;1646;p32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647" name="Google Shape;1647;p32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1648" name="Google Shape;1648;p32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49" name="Google Shape;1649;p32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650" name="Google Shape;1650;p32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1651" name="Google Shape;1651;p32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52" name="Google Shape;1652;p32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653" name="Google Shape;1653;p32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1654" name="Google Shape;1654;p32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55" name="Google Shape;1655;p32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656" name="Google Shape;1656;p32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57" name="Google Shape;1657;p32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32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32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1660" name="Google Shape;1660;p32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1" name="Google Shape;1661;p32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32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63" name="Google Shape;1663;p32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32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32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32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32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32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2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3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84960" y="2150252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1" name="Google Shape;1671;p32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1672" name="Google Shape;1672;p3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3" name="Google Shape;1673;p3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4" name="Google Shape;1674;p32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1675" name="Google Shape;1675;p3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6" name="Google Shape;1676;p3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7" name="Google Shape;1677;p32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1678" name="Google Shape;1678;p3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9" name="Google Shape;1679;p3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0" name="Google Shape;1680;p32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1681" name="Google Shape;1681;p3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2" name="Google Shape;1682;p3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3" name="Google Shape;1683;p32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1684" name="Google Shape;1684;p3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5" name="Google Shape;1685;p3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6" name="Google Shape;1686;p32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32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5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1688" name="Google Shape;1688;p32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p32"/>
          <p:cNvSpPr/>
          <p:nvPr/>
        </p:nvSpPr>
        <p:spPr>
          <a:xfrm>
            <a:off x="1217725" y="3537400"/>
            <a:ext cx="1886400" cy="639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0" name="Google Shape;1690;p3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73597" y="1034577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32"/>
          <p:cNvSpPr/>
          <p:nvPr/>
        </p:nvSpPr>
        <p:spPr>
          <a:xfrm>
            <a:off x="756900" y="1972825"/>
            <a:ext cx="1736400" cy="1244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32"/>
          <p:cNvSpPr txBox="1"/>
          <p:nvPr/>
        </p:nvSpPr>
        <p:spPr>
          <a:xfrm>
            <a:off x="708463" y="1976088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93" name="Google Shape;1693;p32"/>
          <p:cNvSpPr/>
          <p:nvPr/>
        </p:nvSpPr>
        <p:spPr>
          <a:xfrm rot="277422">
            <a:off x="2451976" y="3553886"/>
            <a:ext cx="275396" cy="26635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33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0000"/>
                </a:solidFill>
              </a:rPr>
              <a:t>‘화살 제작’</a:t>
            </a:r>
            <a:r>
              <a:rPr lang="ko" sz="1000">
                <a:solidFill>
                  <a:schemeClr val="dk1"/>
                </a:solidFill>
              </a:rPr>
              <a:t> 버튼을 터치할 경우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=&gt; 5/5 -&gt; 4/5 로 변경된다. ( 생성된 화살 수만큼 수치가 감소한다. 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=&gt; 버튼의 반투명 상태에서 차오르며 게이지가 끝까지 채워지면 화살 제작 개수가 1개 상승한다.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=&gt; 5/5 가 0/5 가 되면 버튼을 터치해도 화살이 생성되지 않는다.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=&gt; </a:t>
            </a:r>
            <a:r>
              <a:rPr lang="ko" sz="1000">
                <a:solidFill>
                  <a:srgbClr val="FF0000"/>
                </a:solidFill>
              </a:rPr>
              <a:t>‘최대 생성 횟수’</a:t>
            </a:r>
            <a:r>
              <a:rPr lang="ko" sz="1000">
                <a:solidFill>
                  <a:schemeClr val="dk1"/>
                </a:solidFill>
              </a:rPr>
              <a:t>는</a:t>
            </a:r>
            <a:r>
              <a:rPr lang="ko" sz="1000">
                <a:solidFill>
                  <a:srgbClr val="FF0000"/>
                </a:solidFill>
              </a:rPr>
              <a:t> ‘재능’ </a:t>
            </a:r>
            <a:r>
              <a:rPr lang="ko" sz="1000">
                <a:solidFill>
                  <a:schemeClr val="dk1"/>
                </a:solidFill>
              </a:rPr>
              <a:t>탭에서 상승시킨다.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=&gt; 생성되는 화살의 위치는 녹색 장판 공간 중 랜덤으로 생성된다.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699" name="Google Shape;1699;p33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p33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1701" name="Google Shape;1701;p33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33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3" name="Google Shape;1703;p33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704" name="Google Shape;1704;p33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p33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706" name="Google Shape;1706;p33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p33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708" name="Google Shape;1708;p33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9" name="Google Shape;1709;p33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710" name="Google Shape;171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33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1712" name="Google Shape;1712;p33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1713" name="Google Shape;1713;p33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1714" name="Google Shape;1714;p33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1715" name="Google Shape;1715;p3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16" name="Google Shape;1716;p3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717" name="Google Shape;1717;p33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1718" name="Google Shape;1718;p33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19" name="Google Shape;1719;p33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720" name="Google Shape;1720;p33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21" name="Google Shape;1721;p3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22" name="Google Shape;1722;p33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1723" name="Google Shape;1723;p33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24" name="Google Shape;1724;p33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25" name="Google Shape;1725;p33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1726" name="Google Shape;1726;p33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27" name="Google Shape;1727;p33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28" name="Google Shape;1728;p33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1729" name="Google Shape;1729;p33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30" name="Google Shape;1730;p33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31" name="Google Shape;1731;p33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1732" name="Google Shape;1732;p33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33" name="Google Shape;1733;p33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34" name="Google Shape;1734;p33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1735" name="Google Shape;1735;p33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36" name="Google Shape;1736;p33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737" name="Google Shape;1737;p33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38" name="Google Shape;1738;p33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33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p33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1741" name="Google Shape;1741;p33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2" name="Google Shape;1742;p33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p33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44" name="Google Shape;1744;p33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33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33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33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33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33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3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3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84960" y="2150252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2" name="Google Shape;1752;p33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1753" name="Google Shape;1753;p3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4" name="Google Shape;1754;p3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55" name="Google Shape;1755;p33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1756" name="Google Shape;1756;p3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7" name="Google Shape;1757;p3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58" name="Google Shape;1758;p33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1759" name="Google Shape;1759;p3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0" name="Google Shape;1760;p3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1" name="Google Shape;1761;p33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1762" name="Google Shape;1762;p3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3" name="Google Shape;1763;p3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4" name="Google Shape;1764;p33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666666"/>
              </a:gs>
              <a:gs pos="50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5" name="Google Shape;1765;p33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1766" name="Google Shape;1766;p3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7" name="Google Shape;1767;p3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8" name="Google Shape;1768;p33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4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1769" name="Google Shape;1769;p33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33"/>
          <p:cNvSpPr/>
          <p:nvPr/>
        </p:nvSpPr>
        <p:spPr>
          <a:xfrm>
            <a:off x="1324800" y="3631700"/>
            <a:ext cx="1607700" cy="486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1" name="Google Shape;1771;p3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73597" y="1034577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3"/>
          <p:cNvSpPr/>
          <p:nvPr/>
        </p:nvSpPr>
        <p:spPr>
          <a:xfrm>
            <a:off x="1936813" y="2304688"/>
            <a:ext cx="1128900" cy="1077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3" name="Google Shape;1773;p3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90947" y="2571752"/>
            <a:ext cx="136675" cy="543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34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[1] </a:t>
            </a:r>
            <a:r>
              <a:rPr lang="ko" sz="1000"/>
              <a:t>의 공간에 화살 최대 수량이 전부 채워져 있는 경우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</a:t>
            </a:r>
            <a:r>
              <a:rPr lang="ko" sz="1000">
                <a:solidFill>
                  <a:srgbClr val="FF0000"/>
                </a:solidFill>
              </a:rPr>
              <a:t>‘화살 제작’</a:t>
            </a:r>
            <a:r>
              <a:rPr lang="ko" sz="1000">
                <a:solidFill>
                  <a:schemeClr val="dk1"/>
                </a:solidFill>
              </a:rPr>
              <a:t> 버튼의 횟수가 남아있더라도 추가 화살 생성이 불가능하다.</a:t>
            </a:r>
            <a:endParaRPr sz="1000"/>
          </a:p>
        </p:txBody>
      </p:sp>
      <p:pic>
        <p:nvPicPr>
          <p:cNvPr id="1779" name="Google Shape;1779;p34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34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1781" name="Google Shape;1781;p34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34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34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784" name="Google Shape;1784;p34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5" name="Google Shape;1785;p34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786" name="Google Shape;1786;p34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7" name="Google Shape;1787;p34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788" name="Google Shape;1788;p34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34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790" name="Google Shape;179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p34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1792" name="Google Shape;1792;p34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1793" name="Google Shape;1793;p34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1794" name="Google Shape;1794;p34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1795" name="Google Shape;1795;p3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96" name="Google Shape;1796;p3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797" name="Google Shape;1797;p34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1798" name="Google Shape;1798;p34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99" name="Google Shape;1799;p34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800" name="Google Shape;1800;p34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01" name="Google Shape;1801;p3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802" name="Google Shape;1802;p34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1803" name="Google Shape;1803;p34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04" name="Google Shape;1804;p34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805" name="Google Shape;1805;p34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1806" name="Google Shape;1806;p34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07" name="Google Shape;1807;p34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808" name="Google Shape;1808;p34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1809" name="Google Shape;1809;p34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10" name="Google Shape;1810;p34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811" name="Google Shape;1811;p34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1812" name="Google Shape;1812;p34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13" name="Google Shape;1813;p34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814" name="Google Shape;1814;p34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1815" name="Google Shape;1815;p34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16" name="Google Shape;1816;p34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817" name="Google Shape;1817;p34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18" name="Google Shape;1818;p34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34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34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1821" name="Google Shape;1821;p34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2" name="Google Shape;1822;p34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Google Shape;1823;p34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24" name="Google Shape;1824;p34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34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34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34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34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34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34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3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84960" y="2150252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2" name="Google Shape;1832;p34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1833" name="Google Shape;1833;p3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4" name="Google Shape;1834;p3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5" name="Google Shape;1835;p34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1836" name="Google Shape;1836;p3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7" name="Google Shape;1837;p3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8" name="Google Shape;1838;p34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1839" name="Google Shape;1839;p3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0" name="Google Shape;1840;p3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1" name="Google Shape;1841;p34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1842" name="Google Shape;1842;p3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3" name="Google Shape;1843;p3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4" name="Google Shape;1844;p34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666666"/>
              </a:gs>
              <a:gs pos="50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5" name="Google Shape;1845;p34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1846" name="Google Shape;1846;p3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7" name="Google Shape;1847;p3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8" name="Google Shape;1848;p34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1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1849" name="Google Shape;1849;p34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0" name="Google Shape;1850;p34"/>
          <p:cNvSpPr/>
          <p:nvPr/>
        </p:nvSpPr>
        <p:spPr>
          <a:xfrm>
            <a:off x="1324800" y="3631700"/>
            <a:ext cx="1607700" cy="486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1" name="Google Shape;1851;p3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73597" y="1034577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3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90947" y="2571752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3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614710" y="2116539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3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40322" y="3088514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3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669247" y="2874114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p34"/>
          <p:cNvSpPr/>
          <p:nvPr/>
        </p:nvSpPr>
        <p:spPr>
          <a:xfrm>
            <a:off x="756900" y="1972825"/>
            <a:ext cx="2691600" cy="1566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34"/>
          <p:cNvSpPr txBox="1"/>
          <p:nvPr/>
        </p:nvSpPr>
        <p:spPr>
          <a:xfrm>
            <a:off x="708463" y="1976088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35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‘화살 성장’</a:t>
            </a: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=&gt; </a:t>
            </a:r>
            <a:r>
              <a:rPr lang="ko" sz="1000">
                <a:solidFill>
                  <a:srgbClr val="FF0000"/>
                </a:solidFill>
              </a:rPr>
              <a:t>[1]</a:t>
            </a:r>
            <a:r>
              <a:rPr lang="ko" sz="1000">
                <a:solidFill>
                  <a:schemeClr val="dk1"/>
                </a:solidFill>
              </a:rPr>
              <a:t> 의 공간에</a:t>
            </a:r>
            <a:r>
              <a:rPr lang="ko" sz="1000">
                <a:solidFill>
                  <a:schemeClr val="dk1"/>
                </a:solidFill>
              </a:rPr>
              <a:t> </a:t>
            </a:r>
            <a:r>
              <a:rPr lang="ko" sz="1000">
                <a:solidFill>
                  <a:srgbClr val="FF0000"/>
                </a:solidFill>
              </a:rPr>
              <a:t>‘같은 종류의 화살 두개’</a:t>
            </a:r>
            <a:r>
              <a:rPr lang="ko" sz="1000">
                <a:solidFill>
                  <a:schemeClr val="dk1"/>
                </a:solidFill>
              </a:rPr>
              <a:t>를 드래그&amp;드롭으로 겹친다.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=&gt; 두 개의 화살이 한 개의 상위 화살로 변화된다.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863" name="Google Shape;1863;p35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35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1865" name="Google Shape;1865;p35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35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7" name="Google Shape;1867;p35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868" name="Google Shape;1868;p35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Google Shape;1869;p35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870" name="Google Shape;1870;p35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p35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872" name="Google Shape;1872;p35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35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874" name="Google Shape;187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35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1876" name="Google Shape;1876;p35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1877" name="Google Shape;1877;p35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1878" name="Google Shape;1878;p35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1879" name="Google Shape;1879;p35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80" name="Google Shape;1880;p35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881" name="Google Shape;1881;p35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1882" name="Google Shape;1882;p35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883" name="Google Shape;1883;p35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884" name="Google Shape;1884;p35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85" name="Google Shape;1885;p35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886" name="Google Shape;1886;p35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1887" name="Google Shape;1887;p35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88" name="Google Shape;1888;p35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889" name="Google Shape;1889;p35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1890" name="Google Shape;1890;p35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91" name="Google Shape;1891;p35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892" name="Google Shape;1892;p35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1893" name="Google Shape;1893;p35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94" name="Google Shape;1894;p35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895" name="Google Shape;1895;p35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1896" name="Google Shape;1896;p35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97" name="Google Shape;1897;p35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898" name="Google Shape;1898;p35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1899" name="Google Shape;1899;p35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00" name="Google Shape;1900;p35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901" name="Google Shape;1901;p35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02" name="Google Shape;1902;p35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35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35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1905" name="Google Shape;1905;p35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6" name="Google Shape;1906;p35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7" name="Google Shape;1907;p35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08" name="Google Shape;1908;p35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35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35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35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35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35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35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3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84960" y="2150252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6" name="Google Shape;1916;p35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1917" name="Google Shape;1917;p3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8" name="Google Shape;1918;p3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9" name="Google Shape;1919;p35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1920" name="Google Shape;1920;p3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1" name="Google Shape;1921;p3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2" name="Google Shape;1922;p35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1923" name="Google Shape;1923;p3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4" name="Google Shape;1924;p3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5" name="Google Shape;1925;p35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1926" name="Google Shape;1926;p3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7" name="Google Shape;1927;p3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8" name="Google Shape;1928;p35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666666"/>
              </a:gs>
              <a:gs pos="50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9" name="Google Shape;1929;p35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1930" name="Google Shape;1930;p3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1" name="Google Shape;1931;p3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2" name="Google Shape;1932;p35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1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1933" name="Google Shape;1933;p35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3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73597" y="1034577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3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90947" y="2571752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3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614710" y="2116539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3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40322" y="3088514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3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669247" y="2874114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p35"/>
          <p:cNvSpPr/>
          <p:nvPr/>
        </p:nvSpPr>
        <p:spPr>
          <a:xfrm>
            <a:off x="756900" y="1972825"/>
            <a:ext cx="2691600" cy="1566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35"/>
          <p:cNvSpPr txBox="1"/>
          <p:nvPr/>
        </p:nvSpPr>
        <p:spPr>
          <a:xfrm>
            <a:off x="708463" y="1976088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36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‘화살 성장’</a:t>
            </a: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=&gt; </a:t>
            </a:r>
            <a:r>
              <a:rPr lang="ko" sz="1000">
                <a:solidFill>
                  <a:srgbClr val="FF0000"/>
                </a:solidFill>
              </a:rPr>
              <a:t>[1]</a:t>
            </a:r>
            <a:r>
              <a:rPr lang="ko" sz="1000">
                <a:solidFill>
                  <a:schemeClr val="dk1"/>
                </a:solidFill>
              </a:rPr>
              <a:t> 의 공간에 </a:t>
            </a:r>
            <a:r>
              <a:rPr lang="ko" sz="1000">
                <a:solidFill>
                  <a:srgbClr val="FF0000"/>
                </a:solidFill>
              </a:rPr>
              <a:t>‘같은 종류의 화살 두개’</a:t>
            </a:r>
            <a:r>
              <a:rPr lang="ko" sz="1000">
                <a:solidFill>
                  <a:schemeClr val="dk1"/>
                </a:solidFill>
              </a:rPr>
              <a:t>를 드래그&amp;드롭으로 겹친다.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946" name="Google Shape;1946;p36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p36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1948" name="Google Shape;1948;p36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36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p36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951" name="Google Shape;1951;p36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36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953" name="Google Shape;1953;p36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4" name="Google Shape;1954;p36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955" name="Google Shape;1955;p36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6" name="Google Shape;1956;p36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1957" name="Google Shape;195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p36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1959" name="Google Shape;1959;p36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1960" name="Google Shape;1960;p36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1961" name="Google Shape;1961;p36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1962" name="Google Shape;1962;p3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63" name="Google Shape;1963;p3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964" name="Google Shape;1964;p36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1965" name="Google Shape;1965;p36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966" name="Google Shape;1966;p36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967" name="Google Shape;1967;p36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68" name="Google Shape;1968;p3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969" name="Google Shape;1969;p36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1970" name="Google Shape;1970;p36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71" name="Google Shape;1971;p36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972" name="Google Shape;1972;p36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1973" name="Google Shape;1973;p36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74" name="Google Shape;1974;p36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975" name="Google Shape;1975;p36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1976" name="Google Shape;1976;p36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77" name="Google Shape;1977;p36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978" name="Google Shape;1978;p36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1979" name="Google Shape;1979;p36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80" name="Google Shape;1980;p36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981" name="Google Shape;1981;p36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1982" name="Google Shape;1982;p36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83" name="Google Shape;1983;p36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984" name="Google Shape;1984;p36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5" name="Google Shape;1985;p36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36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987" name="Google Shape;1987;p36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1988" name="Google Shape;1988;p36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9" name="Google Shape;1989;p36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36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91" name="Google Shape;1991;p36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36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36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36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36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36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6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3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84960" y="2150252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9" name="Google Shape;1999;p36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2000" name="Google Shape;2000;p3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1" name="Google Shape;2001;p3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2" name="Google Shape;2002;p36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2003" name="Google Shape;2003;p3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4" name="Google Shape;2004;p3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5" name="Google Shape;2005;p36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2006" name="Google Shape;2006;p3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7" name="Google Shape;2007;p3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8" name="Google Shape;2008;p36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2009" name="Google Shape;2009;p3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0" name="Google Shape;2010;p3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1" name="Google Shape;2011;p36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666666"/>
              </a:gs>
              <a:gs pos="50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2" name="Google Shape;2012;p36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2013" name="Google Shape;2013;p3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4" name="Google Shape;2014;p3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5" name="Google Shape;2015;p36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1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2016" name="Google Shape;2016;p36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3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73597" y="1034577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3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90947" y="2571752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3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614710" y="2116539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3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40322" y="3088514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3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669247" y="2874114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36"/>
          <p:cNvSpPr/>
          <p:nvPr/>
        </p:nvSpPr>
        <p:spPr>
          <a:xfrm>
            <a:off x="913350" y="2102175"/>
            <a:ext cx="388800" cy="639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p36"/>
          <p:cNvSpPr/>
          <p:nvPr/>
        </p:nvSpPr>
        <p:spPr>
          <a:xfrm rot="4929">
            <a:off x="1207828" y="2342238"/>
            <a:ext cx="418500" cy="13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36"/>
          <p:cNvSpPr txBox="1"/>
          <p:nvPr/>
        </p:nvSpPr>
        <p:spPr>
          <a:xfrm>
            <a:off x="1223825" y="2092025"/>
            <a:ext cx="10275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</a:rPr>
              <a:t>드래그&amp;드롭 </a:t>
            </a:r>
            <a:endParaRPr sz="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37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‘화살 성장’</a:t>
            </a:r>
            <a:r>
              <a:rPr lang="ko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=&gt; 두 개의 화살이 한 개의 상위 화살로 변화된다.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030" name="Google Shape;2030;p37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1" name="Google Shape;2031;p37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2032" name="Google Shape;2032;p37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37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p37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2035" name="Google Shape;2035;p37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Google Shape;2036;p37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2037" name="Google Shape;2037;p37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8" name="Google Shape;2038;p37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2039" name="Google Shape;2039;p37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37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2041" name="Google Shape;204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37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2043" name="Google Shape;2043;p37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2044" name="Google Shape;2044;p37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2045" name="Google Shape;2045;p37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2046" name="Google Shape;2046;p3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47" name="Google Shape;2047;p3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048" name="Google Shape;2048;p37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2049" name="Google Shape;2049;p37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050" name="Google Shape;2050;p37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2051" name="Google Shape;2051;p37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52" name="Google Shape;2052;p3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53" name="Google Shape;2053;p37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2054" name="Google Shape;2054;p37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55" name="Google Shape;2055;p37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56" name="Google Shape;2056;p37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2057" name="Google Shape;2057;p37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58" name="Google Shape;2058;p37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59" name="Google Shape;2059;p37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2060" name="Google Shape;2060;p37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61" name="Google Shape;2061;p37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62" name="Google Shape;2062;p37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2063" name="Google Shape;2063;p37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64" name="Google Shape;2064;p37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65" name="Google Shape;2065;p37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2066" name="Google Shape;2066;p37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67" name="Google Shape;2067;p37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2068" name="Google Shape;2068;p37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69" name="Google Shape;2069;p37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0" name="Google Shape;2070;p37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37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2072" name="Google Shape;2072;p37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3" name="Google Shape;2073;p37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4" name="Google Shape;2074;p37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75" name="Google Shape;2075;p3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Google Shape;2076;p3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3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3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3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3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3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2" name="Google Shape;2082;p37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2083" name="Google Shape;2083;p37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4" name="Google Shape;2084;p37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5" name="Google Shape;2085;p37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2086" name="Google Shape;2086;p37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7" name="Google Shape;2087;p37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8" name="Google Shape;2088;p37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2089" name="Google Shape;2089;p37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0" name="Google Shape;2090;p37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1" name="Google Shape;2091;p37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2092" name="Google Shape;2092;p37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3" name="Google Shape;2093;p37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4" name="Google Shape;2094;p37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666666"/>
              </a:gs>
              <a:gs pos="50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5" name="Google Shape;2095;p37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2096" name="Google Shape;2096;p37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" name="Google Shape;2097;p37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8" name="Google Shape;2098;p37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1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2099" name="Google Shape;2099;p37"/>
          <p:cNvPicPr preferRelativeResize="0"/>
          <p:nvPr/>
        </p:nvPicPr>
        <p:blipFill rotWithShape="1">
          <a:blip r:embed="rId21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Google Shape;2100;p3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073597" y="1034577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1" name="Google Shape;2101;p3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390947" y="2571752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3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614710" y="2116539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3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040322" y="3088514"/>
            <a:ext cx="136675" cy="54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4" name="Google Shape;2104;p3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669247" y="2874114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37"/>
          <p:cNvSpPr/>
          <p:nvPr/>
        </p:nvSpPr>
        <p:spPr>
          <a:xfrm>
            <a:off x="1488638" y="2102188"/>
            <a:ext cx="388800" cy="639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‘재능’</a:t>
            </a:r>
            <a:r>
              <a:rPr lang="ko" sz="1000"/>
              <a:t> 탭에서 </a:t>
            </a:r>
            <a:r>
              <a:rPr lang="ko" sz="1000">
                <a:solidFill>
                  <a:srgbClr val="FF0000"/>
                </a:solidFill>
              </a:rPr>
              <a:t>‘화살 장착 슬롯’</a:t>
            </a:r>
            <a:r>
              <a:rPr lang="ko" sz="1000"/>
              <a:t>과 관련된 재능을 올리면 개방된다.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222" name="Google Shape;222;p15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5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224" name="Google Shape;224;p15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5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5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227" name="Google Shape;227;p15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5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229" name="Google Shape;229;p15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5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231" name="Google Shape;231;p15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5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233" name="Google Shape;23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5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235" name="Google Shape;235;p15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236" name="Google Shape;236;p15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237" name="Google Shape;237;p15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238" name="Google Shape;238;p15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39" name="Google Shape;239;p15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40" name="Google Shape;240;p15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241" name="Google Shape;241;p15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42" name="Google Shape;242;p15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243" name="Google Shape;243;p15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44" name="Google Shape;244;p15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45" name="Google Shape;245;p15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246" name="Google Shape;246;p15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47" name="Google Shape;247;p15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48" name="Google Shape;248;p15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249" name="Google Shape;249;p15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0" name="Google Shape;250;p15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51" name="Google Shape;251;p15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252" name="Google Shape;252;p15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3" name="Google Shape;253;p15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54" name="Google Shape;254;p15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255" name="Google Shape;255;p15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6" name="Google Shape;256;p15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57" name="Google Shape;257;p15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258" name="Google Shape;258;p15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9" name="Google Shape;259;p15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260" name="Google Shape;260;p15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1" name="Google Shape;261;p15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5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5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264" name="Google Shape;264;p15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15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5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7" name="Google Shape;267;p15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5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5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5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5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5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5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84960" y="2150252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15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276" name="Google Shape;276;p1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1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8" name="Google Shape;278;p15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279" name="Google Shape;279;p1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1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15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282" name="Google Shape;282;p1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1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4" name="Google Shape;284;p15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285" name="Google Shape;285;p1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1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" name="Google Shape;287;p15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288" name="Google Shape;288;p1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1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15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5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292" name="Google Shape;292;p15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5"/>
          <p:cNvSpPr/>
          <p:nvPr/>
        </p:nvSpPr>
        <p:spPr>
          <a:xfrm>
            <a:off x="1316925" y="942563"/>
            <a:ext cx="543000" cy="75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73597" y="1034577"/>
            <a:ext cx="136675" cy="543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[1] = [ 화살 장착 슬롯 ] </a:t>
            </a:r>
            <a:r>
              <a:rPr lang="ko" sz="1000"/>
              <a:t>착용된 화살은 인게임 플레이에서 사용된다.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0000"/>
                </a:solidFill>
              </a:rPr>
              <a:t> [ 2 ] </a:t>
            </a:r>
            <a:r>
              <a:rPr lang="ko" sz="1000"/>
              <a:t>의 화살을 </a:t>
            </a:r>
            <a:r>
              <a:rPr lang="ko" sz="1000">
                <a:solidFill>
                  <a:srgbClr val="FF0000"/>
                </a:solidFill>
              </a:rPr>
              <a:t>[ 3 ]</a:t>
            </a:r>
            <a:r>
              <a:rPr lang="ko" sz="1000"/>
              <a:t> 의 공간에 드래그&amp;드롭할 경우 장착이 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</a:t>
            </a:r>
            <a:r>
              <a:rPr lang="ko" sz="1000">
                <a:solidFill>
                  <a:srgbClr val="000000"/>
                </a:solidFill>
              </a:rPr>
              <a:t> 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300" name="Google Shape;300;p16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6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302" name="Google Shape;302;p16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6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6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305" name="Google Shape;305;p16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6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307" name="Google Shape;307;p16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6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309" name="Google Shape;309;p16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6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311" name="Google Shape;31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6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313" name="Google Shape;313;p16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314" name="Google Shape;314;p16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315" name="Google Shape;315;p16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316" name="Google Shape;316;p1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17" name="Google Shape;317;p1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18" name="Google Shape;318;p16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319" name="Google Shape;319;p16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20" name="Google Shape;320;p16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321" name="Google Shape;321;p16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2" name="Google Shape;322;p1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23" name="Google Shape;323;p16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324" name="Google Shape;324;p16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5" name="Google Shape;325;p16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26" name="Google Shape;326;p16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327" name="Google Shape;327;p16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8" name="Google Shape;328;p16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29" name="Google Shape;329;p16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330" name="Google Shape;330;p16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1" name="Google Shape;331;p16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32" name="Google Shape;332;p16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333" name="Google Shape;333;p16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4" name="Google Shape;334;p16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35" name="Google Shape;335;p16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336" name="Google Shape;336;p16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7" name="Google Shape;337;p16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338" name="Google Shape;338;p16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9" name="Google Shape;339;p16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6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6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342" name="Google Shape;342;p16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16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6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5" name="Google Shape;345;p16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6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6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6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6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6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6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24360" y="1048677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16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354" name="Google Shape;354;p1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1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6" name="Google Shape;356;p16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357" name="Google Shape;357;p1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1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9" name="Google Shape;359;p16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360" name="Google Shape;360;p1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1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2" name="Google Shape;362;p16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363" name="Google Shape;363;p1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1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5" name="Google Shape;365;p16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366" name="Google Shape;366;p1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1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16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6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5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370" name="Google Shape;370;p16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6"/>
          <p:cNvSpPr/>
          <p:nvPr/>
        </p:nvSpPr>
        <p:spPr>
          <a:xfrm>
            <a:off x="443700" y="945800"/>
            <a:ext cx="490500" cy="75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1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6722" y="1988502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6"/>
          <p:cNvSpPr/>
          <p:nvPr/>
        </p:nvSpPr>
        <p:spPr>
          <a:xfrm>
            <a:off x="554725" y="1922538"/>
            <a:ext cx="543000" cy="75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6"/>
          <p:cNvSpPr txBox="1"/>
          <p:nvPr/>
        </p:nvSpPr>
        <p:spPr>
          <a:xfrm>
            <a:off x="319213" y="816350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75" name="Google Shape;375;p16"/>
          <p:cNvSpPr txBox="1"/>
          <p:nvPr/>
        </p:nvSpPr>
        <p:spPr>
          <a:xfrm>
            <a:off x="374713" y="1779650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2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76" name="Google Shape;376;p16"/>
          <p:cNvSpPr/>
          <p:nvPr/>
        </p:nvSpPr>
        <p:spPr>
          <a:xfrm>
            <a:off x="896688" y="945800"/>
            <a:ext cx="490500" cy="75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6"/>
          <p:cNvSpPr txBox="1"/>
          <p:nvPr/>
        </p:nvSpPr>
        <p:spPr>
          <a:xfrm>
            <a:off x="1223888" y="714050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3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78" name="Google Shape;378;p16"/>
          <p:cNvSpPr/>
          <p:nvPr/>
        </p:nvSpPr>
        <p:spPr>
          <a:xfrm rot="5400000">
            <a:off x="796050" y="2167938"/>
            <a:ext cx="275400" cy="26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7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‘화살 제작소’</a:t>
            </a:r>
            <a:r>
              <a:rPr lang="ko" sz="1000">
                <a:solidFill>
                  <a:srgbClr val="000000"/>
                </a:solidFill>
              </a:rPr>
              <a:t> 탭의 </a:t>
            </a:r>
            <a:r>
              <a:rPr lang="ko" sz="1000"/>
              <a:t>최초 </a:t>
            </a:r>
            <a:r>
              <a:rPr lang="ko" sz="1000">
                <a:solidFill>
                  <a:srgbClr val="000000"/>
                </a:solidFill>
              </a:rPr>
              <a:t>화면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 [ 1 ] </a:t>
            </a:r>
            <a:r>
              <a:rPr lang="ko" sz="1000"/>
              <a:t>자동적으로 장착되어 있는 화살.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 [ 2 ] </a:t>
            </a:r>
            <a:r>
              <a:rPr lang="ko" sz="1000"/>
              <a:t>의 화살을 </a:t>
            </a:r>
            <a:r>
              <a:rPr lang="ko" sz="1000">
                <a:solidFill>
                  <a:srgbClr val="FF0000"/>
                </a:solidFill>
              </a:rPr>
              <a:t>[ 3 ]</a:t>
            </a:r>
            <a:r>
              <a:rPr lang="ko" sz="1000"/>
              <a:t> 의 공간에 드래그&amp;드롭할 경우 장착이 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</a:t>
            </a:r>
            <a:r>
              <a:rPr lang="ko" sz="1000">
                <a:solidFill>
                  <a:srgbClr val="000000"/>
                </a:solidFill>
              </a:rPr>
              <a:t> 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384" name="Google Shape;384;p17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7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386" name="Google Shape;386;p17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7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7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389" name="Google Shape;389;p17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7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391" name="Google Shape;391;p17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7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393" name="Google Shape;393;p17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7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395" name="Google Shape;3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7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397" name="Google Shape;397;p17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398" name="Google Shape;398;p17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399" name="Google Shape;399;p17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400" name="Google Shape;400;p1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01" name="Google Shape;401;p1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402" name="Google Shape;402;p17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403" name="Google Shape;403;p17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04" name="Google Shape;404;p17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405" name="Google Shape;405;p17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06" name="Google Shape;406;p1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07" name="Google Shape;407;p17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408" name="Google Shape;408;p17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09" name="Google Shape;409;p17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10" name="Google Shape;410;p17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411" name="Google Shape;411;p17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2" name="Google Shape;412;p17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13" name="Google Shape;413;p17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414" name="Google Shape;414;p17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5" name="Google Shape;415;p17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16" name="Google Shape;416;p17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417" name="Google Shape;417;p17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8" name="Google Shape;418;p17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19" name="Google Shape;419;p17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420" name="Google Shape;420;p17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21" name="Google Shape;421;p17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422" name="Google Shape;422;p17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3" name="Google Shape;423;p17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7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17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426" name="Google Shape;426;p17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17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7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9" name="Google Shape;429;p1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7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24360" y="1048677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17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438" name="Google Shape;438;p1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1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0" name="Google Shape;440;p17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441" name="Google Shape;441;p1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1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3" name="Google Shape;443;p17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444" name="Google Shape;444;p1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1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6" name="Google Shape;446;p17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447" name="Google Shape;447;p1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1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9" name="Google Shape;449;p17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450" name="Google Shape;450;p1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1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2" name="Google Shape;452;p17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7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5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454" name="Google Shape;454;p17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6722" y="1988502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17"/>
          <p:cNvSpPr/>
          <p:nvPr/>
        </p:nvSpPr>
        <p:spPr>
          <a:xfrm>
            <a:off x="896688" y="945800"/>
            <a:ext cx="490500" cy="75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7"/>
          <p:cNvSpPr/>
          <p:nvPr/>
        </p:nvSpPr>
        <p:spPr>
          <a:xfrm rot="5400000">
            <a:off x="796050" y="2167938"/>
            <a:ext cx="275400" cy="26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7"/>
          <p:cNvSpPr/>
          <p:nvPr/>
        </p:nvSpPr>
        <p:spPr>
          <a:xfrm>
            <a:off x="554725" y="1922538"/>
            <a:ext cx="543000" cy="757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7"/>
          <p:cNvSpPr/>
          <p:nvPr/>
        </p:nvSpPr>
        <p:spPr>
          <a:xfrm rot="-3753956">
            <a:off x="625212" y="1733680"/>
            <a:ext cx="725374" cy="1344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7"/>
          <p:cNvSpPr txBox="1"/>
          <p:nvPr/>
        </p:nvSpPr>
        <p:spPr>
          <a:xfrm>
            <a:off x="1079263" y="2132700"/>
            <a:ext cx="10275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</a:rPr>
              <a:t>드래그&amp;드롭 </a:t>
            </a:r>
            <a:endParaRPr sz="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8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 [ 1 ] </a:t>
            </a:r>
            <a:r>
              <a:rPr lang="ko" sz="1000"/>
              <a:t>과 같이 탭이 변하며 </a:t>
            </a:r>
            <a:r>
              <a:rPr lang="ko" sz="1000">
                <a:solidFill>
                  <a:srgbClr val="FF0000"/>
                </a:solidFill>
              </a:rPr>
              <a:t>‘인게임 플레이’</a:t>
            </a:r>
            <a:r>
              <a:rPr lang="ko" sz="1000"/>
              <a:t>의  전방 화살 발사 개수가 2개로 변경된다.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 [ 2 ] </a:t>
            </a:r>
            <a:r>
              <a:rPr lang="ko" sz="1000"/>
              <a:t>의 공간에 존재하던 화살이 이동한다.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</a:t>
            </a:r>
            <a:r>
              <a:rPr lang="ko" sz="1000">
                <a:solidFill>
                  <a:srgbClr val="000000"/>
                </a:solidFill>
              </a:rPr>
              <a:t> 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466" name="Google Shape;466;p18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18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468" name="Google Shape;468;p18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8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18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471" name="Google Shape;471;p18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8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473" name="Google Shape;473;p18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8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475" name="Google Shape;475;p18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8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477" name="Google Shape;47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18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479" name="Google Shape;479;p18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480" name="Google Shape;480;p18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481" name="Google Shape;481;p18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482" name="Google Shape;482;p1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83" name="Google Shape;483;p1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484" name="Google Shape;484;p18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485" name="Google Shape;485;p18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86" name="Google Shape;486;p18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487" name="Google Shape;487;p18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88" name="Google Shape;488;p1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89" name="Google Shape;489;p18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490" name="Google Shape;490;p18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91" name="Google Shape;491;p18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92" name="Google Shape;492;p18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493" name="Google Shape;493;p18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94" name="Google Shape;494;p18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95" name="Google Shape;495;p18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496" name="Google Shape;496;p18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97" name="Google Shape;497;p18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98" name="Google Shape;498;p18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499" name="Google Shape;499;p18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00" name="Google Shape;500;p18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01" name="Google Shape;501;p18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502" name="Google Shape;502;p18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03" name="Google Shape;503;p18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504" name="Google Shape;504;p18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5" name="Google Shape;505;p18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8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18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508" name="Google Shape;508;p18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18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18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1" name="Google Shape;511;p18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8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8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8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8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8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8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24360" y="1048677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" name="Google Shape;519;p18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520" name="Google Shape;520;p1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1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2" name="Google Shape;522;p18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523" name="Google Shape;523;p1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1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5" name="Google Shape;525;p18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526" name="Google Shape;526;p1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1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8" name="Google Shape;528;p18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529" name="Google Shape;529;p1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1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1" name="Google Shape;531;p18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532" name="Google Shape;532;p1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1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4" name="Google Shape;534;p18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8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5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536" name="Google Shape;536;p18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73597" y="1034577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18"/>
          <p:cNvSpPr/>
          <p:nvPr/>
        </p:nvSpPr>
        <p:spPr>
          <a:xfrm>
            <a:off x="486604" y="1775083"/>
            <a:ext cx="1244100" cy="1226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18"/>
          <p:cNvSpPr/>
          <p:nvPr/>
        </p:nvSpPr>
        <p:spPr>
          <a:xfrm>
            <a:off x="939950" y="922450"/>
            <a:ext cx="417900" cy="780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8"/>
          <p:cNvSpPr txBox="1"/>
          <p:nvPr/>
        </p:nvSpPr>
        <p:spPr>
          <a:xfrm>
            <a:off x="332088" y="175402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2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41" name="Google Shape;541;p18"/>
          <p:cNvSpPr txBox="1"/>
          <p:nvPr/>
        </p:nvSpPr>
        <p:spPr>
          <a:xfrm>
            <a:off x="1223888" y="747213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9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‘화살이 장착된</a:t>
            </a:r>
            <a:r>
              <a:rPr lang="ko" sz="1000"/>
              <a:t> 슬롯’ </a:t>
            </a:r>
            <a:r>
              <a:rPr lang="ko" sz="1000"/>
              <a:t>에 다른 화살을 드래그&amp;드롭으로 겹쳐서 이동할 경우 화살이 교체된다.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</a:t>
            </a:r>
            <a:r>
              <a:rPr lang="ko" sz="1000">
                <a:solidFill>
                  <a:srgbClr val="000000"/>
                </a:solidFill>
              </a:rPr>
              <a:t> 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547" name="Google Shape;547;p19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9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549" name="Google Shape;549;p19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9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19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552" name="Google Shape;552;p19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19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554" name="Google Shape;554;p19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19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556" name="Google Shape;556;p19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9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558" name="Google Shape;55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19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560" name="Google Shape;560;p19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561" name="Google Shape;561;p19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562" name="Google Shape;562;p19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563" name="Google Shape;563;p1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4" name="Google Shape;564;p1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65" name="Google Shape;565;p19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566" name="Google Shape;566;p19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67" name="Google Shape;567;p19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568" name="Google Shape;568;p19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9" name="Google Shape;569;p1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70" name="Google Shape;570;p19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571" name="Google Shape;571;p19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2" name="Google Shape;572;p19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73" name="Google Shape;573;p19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574" name="Google Shape;574;p19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5" name="Google Shape;575;p19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76" name="Google Shape;576;p19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577" name="Google Shape;577;p19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8" name="Google Shape;578;p19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79" name="Google Shape;579;p19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580" name="Google Shape;580;p19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1" name="Google Shape;581;p19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82" name="Google Shape;582;p19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583" name="Google Shape;583;p19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4" name="Google Shape;584;p19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585" name="Google Shape;585;p19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6" name="Google Shape;586;p19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9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9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589" name="Google Shape;589;p19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p19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19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2" name="Google Shape;592;p19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9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9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9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9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19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19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1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24360" y="1048677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0" name="Google Shape;600;p19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601" name="Google Shape;601;p1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1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3" name="Google Shape;603;p19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604" name="Google Shape;604;p1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1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6" name="Google Shape;606;p19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607" name="Google Shape;607;p1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1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9" name="Google Shape;609;p19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610" name="Google Shape;610;p1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1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" name="Google Shape;612;p19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613" name="Google Shape;613;p1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1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5" name="Google Shape;615;p19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9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5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617" name="Google Shape;617;p19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1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73597" y="1034577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19"/>
          <p:cNvSpPr/>
          <p:nvPr/>
        </p:nvSpPr>
        <p:spPr>
          <a:xfrm>
            <a:off x="600651" y="1865501"/>
            <a:ext cx="871200" cy="103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9"/>
          <p:cNvSpPr/>
          <p:nvPr/>
        </p:nvSpPr>
        <p:spPr>
          <a:xfrm>
            <a:off x="939950" y="922450"/>
            <a:ext cx="417900" cy="780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1" name="Google Shape;621;p1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460" y="2052152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19"/>
          <p:cNvSpPr/>
          <p:nvPr/>
        </p:nvSpPr>
        <p:spPr>
          <a:xfrm rot="5400000">
            <a:off x="1261500" y="2276225"/>
            <a:ext cx="275400" cy="26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0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[ 1 ] </a:t>
            </a:r>
            <a:r>
              <a:rPr lang="ko" sz="1000"/>
              <a:t>의 화살장착 슬롯 공간이나 </a:t>
            </a:r>
            <a:r>
              <a:rPr lang="ko" sz="1000">
                <a:solidFill>
                  <a:srgbClr val="FF0000"/>
                </a:solidFill>
              </a:rPr>
              <a:t>[ 2 ]</a:t>
            </a:r>
            <a:r>
              <a:rPr lang="ko" sz="1000"/>
              <a:t> 의 공간에 드래그&amp;드롭을 하지 않을 경우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드롭하는 순간 선택한 화살이 본래 있던 위치로 돌아간다. </a:t>
            </a:r>
            <a:r>
              <a:rPr lang="ko" sz="1000">
                <a:solidFill>
                  <a:srgbClr val="FF0000"/>
                </a:solidFill>
              </a:rPr>
              <a:t>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</a:t>
            </a:r>
            <a:r>
              <a:rPr lang="ko" sz="1000">
                <a:solidFill>
                  <a:srgbClr val="000000"/>
                </a:solidFill>
              </a:rPr>
              <a:t> 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628" name="Google Shape;628;p20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20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630" name="Google Shape;630;p20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0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20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633" name="Google Shape;633;p20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20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635" name="Google Shape;635;p20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20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637" name="Google Shape;637;p20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20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639" name="Google Shape;6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20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641" name="Google Shape;641;p20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642" name="Google Shape;642;p20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643" name="Google Shape;643;p20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644" name="Google Shape;644;p2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45" name="Google Shape;645;p2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646" name="Google Shape;646;p20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647" name="Google Shape;647;p20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48" name="Google Shape;648;p20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649" name="Google Shape;649;p20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50" name="Google Shape;650;p2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51" name="Google Shape;651;p20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652" name="Google Shape;652;p20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53" name="Google Shape;653;p20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54" name="Google Shape;654;p20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655" name="Google Shape;655;p20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56" name="Google Shape;656;p20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57" name="Google Shape;657;p20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658" name="Google Shape;658;p20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59" name="Google Shape;659;p20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60" name="Google Shape;660;p20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661" name="Google Shape;661;p20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62" name="Google Shape;662;p20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63" name="Google Shape;663;p20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664" name="Google Shape;664;p20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65" name="Google Shape;665;p20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666" name="Google Shape;666;p20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7" name="Google Shape;667;p20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0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20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670" name="Google Shape;670;p20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p20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20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3" name="Google Shape;673;p20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0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20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20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20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20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0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2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24360" y="1048677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1" name="Google Shape;681;p20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682" name="Google Shape;682;p2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2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4" name="Google Shape;684;p20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685" name="Google Shape;685;p2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2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7" name="Google Shape;687;p20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688" name="Google Shape;688;p2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2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0" name="Google Shape;690;p20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691" name="Google Shape;691;p2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2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3" name="Google Shape;693;p20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694" name="Google Shape;694;p2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2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6" name="Google Shape;696;p20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0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5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698" name="Google Shape;698;p20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2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73597" y="1034577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20"/>
          <p:cNvSpPr/>
          <p:nvPr/>
        </p:nvSpPr>
        <p:spPr>
          <a:xfrm>
            <a:off x="600651" y="1865501"/>
            <a:ext cx="871200" cy="103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0"/>
          <p:cNvSpPr/>
          <p:nvPr/>
        </p:nvSpPr>
        <p:spPr>
          <a:xfrm>
            <a:off x="939950" y="922450"/>
            <a:ext cx="417900" cy="780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2" name="Google Shape;702;p2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460" y="2052152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20"/>
          <p:cNvSpPr/>
          <p:nvPr/>
        </p:nvSpPr>
        <p:spPr>
          <a:xfrm rot="5400000">
            <a:off x="1261500" y="2276225"/>
            <a:ext cx="275400" cy="26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0"/>
          <p:cNvSpPr/>
          <p:nvPr/>
        </p:nvSpPr>
        <p:spPr>
          <a:xfrm rot="-4581962">
            <a:off x="716023" y="1738841"/>
            <a:ext cx="725442" cy="1345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0"/>
          <p:cNvSpPr txBox="1"/>
          <p:nvPr/>
        </p:nvSpPr>
        <p:spPr>
          <a:xfrm>
            <a:off x="1081700" y="1670550"/>
            <a:ext cx="10275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0000"/>
                </a:solidFill>
              </a:rPr>
              <a:t>드래그&amp;드롭 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706" name="Google Shape;706;p20"/>
          <p:cNvSpPr txBox="1"/>
          <p:nvPr/>
        </p:nvSpPr>
        <p:spPr>
          <a:xfrm>
            <a:off x="1223888" y="747213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07" name="Google Shape;707;p20"/>
          <p:cNvSpPr/>
          <p:nvPr/>
        </p:nvSpPr>
        <p:spPr>
          <a:xfrm>
            <a:off x="2250325" y="2181450"/>
            <a:ext cx="1198200" cy="122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0"/>
          <p:cNvSpPr txBox="1"/>
          <p:nvPr/>
        </p:nvSpPr>
        <p:spPr>
          <a:xfrm>
            <a:off x="3057113" y="1896038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2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1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두 화살의 위치가 변경된다.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 </a:t>
            </a:r>
            <a:r>
              <a:rPr lang="ko" sz="1000">
                <a:solidFill>
                  <a:srgbClr val="000000"/>
                </a:solidFill>
              </a:rPr>
              <a:t> 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714" name="Google Shape;714;p21"/>
          <p:cNvPicPr preferRelativeResize="0"/>
          <p:nvPr/>
        </p:nvPicPr>
        <p:blipFill rotWithShape="1">
          <a:blip r:embed="rId3">
            <a:alphaModFix amt="19000"/>
          </a:blip>
          <a:srcRect b="0" l="31412" r="36306" t="0"/>
          <a:stretch/>
        </p:blipFill>
        <p:spPr>
          <a:xfrm>
            <a:off x="444625" y="2571750"/>
            <a:ext cx="3172600" cy="2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21"/>
          <p:cNvSpPr txBox="1"/>
          <p:nvPr/>
        </p:nvSpPr>
        <p:spPr>
          <a:xfrm>
            <a:off x="444625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공격력</a:t>
            </a:r>
            <a:r>
              <a:rPr b="1" lang="ko" sz="800">
                <a:solidFill>
                  <a:srgbClr val="EFEFEF"/>
                </a:solidFill>
              </a:rPr>
              <a:t> </a:t>
            </a: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7565</a:t>
            </a:r>
            <a:endParaRPr b="1" sz="800">
              <a:solidFill>
                <a:srgbClr val="EFEFE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716" name="Google Shape;716;p21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444624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21"/>
          <p:cNvPicPr preferRelativeResize="0"/>
          <p:nvPr/>
        </p:nvPicPr>
        <p:blipFill rotWithShape="1">
          <a:blip r:embed="rId4">
            <a:alphaModFix/>
          </a:blip>
          <a:srcRect b="70377" l="32778" r="65445" t="27294"/>
          <a:stretch/>
        </p:blipFill>
        <p:spPr>
          <a:xfrm>
            <a:off x="2989590" y="2591388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1"/>
          <p:cNvSpPr txBox="1"/>
          <p:nvPr/>
        </p:nvSpPr>
        <p:spPr>
          <a:xfrm>
            <a:off x="1107631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공격속도 104.61%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719" name="Google Shape;719;p21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015256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21"/>
          <p:cNvSpPr txBox="1"/>
          <p:nvPr/>
        </p:nvSpPr>
        <p:spPr>
          <a:xfrm>
            <a:off x="1774152" y="259532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이동속도 100.78%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721" name="Google Shape;721;p21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1738309" y="261725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21"/>
          <p:cNvSpPr txBox="1"/>
          <p:nvPr/>
        </p:nvSpPr>
        <p:spPr>
          <a:xfrm>
            <a:off x="2413185" y="2587875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회피율 4.61%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723" name="Google Shape;723;p21"/>
          <p:cNvPicPr preferRelativeResize="0"/>
          <p:nvPr/>
        </p:nvPicPr>
        <p:blipFill rotWithShape="1">
          <a:blip r:embed="rId4">
            <a:alphaModFix/>
          </a:blip>
          <a:srcRect b="70377" l="26592" r="71630" t="27294"/>
          <a:stretch/>
        </p:blipFill>
        <p:spPr>
          <a:xfrm>
            <a:off x="2441784" y="2609805"/>
            <a:ext cx="186797" cy="1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21"/>
          <p:cNvSpPr txBox="1"/>
          <p:nvPr/>
        </p:nvSpPr>
        <p:spPr>
          <a:xfrm>
            <a:off x="2993448" y="2580809"/>
            <a:ext cx="7632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EFEFEF"/>
                </a:solidFill>
                <a:latin typeface="Ultra"/>
                <a:ea typeface="Ultra"/>
                <a:cs typeface="Ultra"/>
                <a:sym typeface="Ultra"/>
              </a:rPr>
              <a:t>체력 10884</a:t>
            </a:r>
            <a:endParaRPr b="1" sz="800">
              <a:solidFill>
                <a:srgbClr val="EFEFEF"/>
              </a:solidFill>
            </a:endParaRPr>
          </a:p>
        </p:txBody>
      </p:sp>
      <p:pic>
        <p:nvPicPr>
          <p:cNvPr id="725" name="Google Shape;7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800" y="869150"/>
            <a:ext cx="1445250" cy="13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21"/>
          <p:cNvSpPr txBox="1"/>
          <p:nvPr/>
        </p:nvSpPr>
        <p:spPr>
          <a:xfrm>
            <a:off x="600654" y="3745217"/>
            <a:ext cx="388800" cy="1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3F3F3"/>
                </a:solidFill>
                <a:latin typeface="Ultra"/>
                <a:ea typeface="Ultra"/>
                <a:cs typeface="Ultra"/>
                <a:sym typeface="Ultra"/>
              </a:rPr>
              <a:t>Lv. 1</a:t>
            </a:r>
            <a:endParaRPr sz="600">
              <a:solidFill>
                <a:srgbClr val="F3F3F3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grpSp>
        <p:nvGrpSpPr>
          <p:cNvPr id="727" name="Google Shape;727;p21"/>
          <p:cNvGrpSpPr/>
          <p:nvPr/>
        </p:nvGrpSpPr>
        <p:grpSpPr>
          <a:xfrm>
            <a:off x="444613" y="386950"/>
            <a:ext cx="3172622" cy="4267575"/>
            <a:chOff x="444613" y="386950"/>
            <a:chExt cx="3172622" cy="4267575"/>
          </a:xfrm>
        </p:grpSpPr>
        <p:grpSp>
          <p:nvGrpSpPr>
            <p:cNvPr id="728" name="Google Shape;728;p21"/>
            <p:cNvGrpSpPr/>
            <p:nvPr/>
          </p:nvGrpSpPr>
          <p:grpSpPr>
            <a:xfrm>
              <a:off x="444613" y="386950"/>
              <a:ext cx="3172622" cy="4267575"/>
              <a:chOff x="444613" y="386950"/>
              <a:chExt cx="3172622" cy="4267575"/>
            </a:xfrm>
          </p:grpSpPr>
          <p:grpSp>
            <p:nvGrpSpPr>
              <p:cNvPr id="729" name="Google Shape;729;p21"/>
              <p:cNvGrpSpPr/>
              <p:nvPr/>
            </p:nvGrpSpPr>
            <p:grpSpPr>
              <a:xfrm>
                <a:off x="444613" y="386950"/>
                <a:ext cx="3172622" cy="4267575"/>
                <a:chOff x="444613" y="385875"/>
                <a:chExt cx="3172622" cy="4267575"/>
              </a:xfrm>
            </p:grpSpPr>
            <p:pic>
              <p:nvPicPr>
                <p:cNvPr id="730" name="Google Shape;730;p2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48567" l="21700" r="54926" t="0"/>
                <a:stretch/>
              </p:blipFill>
              <p:spPr>
                <a:xfrm>
                  <a:off x="444613" y="385875"/>
                  <a:ext cx="3172622" cy="42675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31" name="Google Shape;731;p2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96778" l="27814" r="54925" t="0"/>
                <a:stretch/>
              </p:blipFill>
              <p:spPr>
                <a:xfrm>
                  <a:off x="453975" y="411050"/>
                  <a:ext cx="3163248" cy="267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732" name="Google Shape;732;p21"/>
                <p:cNvGrpSpPr/>
                <p:nvPr/>
              </p:nvGrpSpPr>
              <p:grpSpPr>
                <a:xfrm>
                  <a:off x="445715" y="4217600"/>
                  <a:ext cx="3163249" cy="435850"/>
                  <a:chOff x="4122225" y="4185142"/>
                  <a:chExt cx="3128832" cy="407947"/>
                </a:xfrm>
              </p:grpSpPr>
              <p:pic>
                <p:nvPicPr>
                  <p:cNvPr id="733" name="Google Shape;733;p21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48567" l="21638" r="54926" t="46676"/>
                  <a:stretch/>
                </p:blipFill>
                <p:spPr>
                  <a:xfrm>
                    <a:off x="4122225" y="4186054"/>
                    <a:ext cx="3128832" cy="3959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34" name="Google Shape;734;p21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1359" l="0" r="0" t="-1360"/>
                  <a:stretch/>
                </p:blipFill>
                <p:spPr>
                  <a:xfrm>
                    <a:off x="5146394" y="4185142"/>
                    <a:ext cx="542953" cy="4079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735" name="Google Shape;735;p21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1359" l="0" r="0" t="-1360"/>
                <a:stretch/>
              </p:blipFill>
              <p:spPr>
                <a:xfrm>
                  <a:off x="506370" y="3450811"/>
                  <a:ext cx="548922" cy="42300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36" name="Google Shape;736;p2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63308" l="21700" r="54926" t="36010"/>
                <a:stretch/>
              </p:blipFill>
              <p:spPr>
                <a:xfrm>
                  <a:off x="444625" y="3246567"/>
                  <a:ext cx="3172601" cy="1736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37" name="Google Shape;737;p21"/>
              <p:cNvGrpSpPr/>
              <p:nvPr/>
            </p:nvGrpSpPr>
            <p:grpSpPr>
              <a:xfrm>
                <a:off x="2814663" y="841266"/>
                <a:ext cx="640599" cy="435862"/>
                <a:chOff x="7507663" y="906205"/>
                <a:chExt cx="449417" cy="395986"/>
              </a:xfrm>
            </p:grpSpPr>
            <p:pic>
              <p:nvPicPr>
                <p:cNvPr id="738" name="Google Shape;738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7507663" y="906205"/>
                  <a:ext cx="449417" cy="395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39" name="Google Shape;739;p21"/>
                <p:cNvPicPr preferRelativeResize="0"/>
                <p:nvPr/>
              </p:nvPicPr>
              <p:blipFill>
                <a:blip r:embed="rId11">
                  <a:alphaModFix amt="46000"/>
                </a:blip>
                <a:stretch>
                  <a:fillRect/>
                </a:stretch>
              </p:blipFill>
              <p:spPr>
                <a:xfrm>
                  <a:off x="7541304" y="951375"/>
                  <a:ext cx="382150" cy="30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40" name="Google Shape;740;p21"/>
              <p:cNvGrpSpPr/>
              <p:nvPr/>
            </p:nvGrpSpPr>
            <p:grpSpPr>
              <a:xfrm>
                <a:off x="604954" y="1390248"/>
                <a:ext cx="636622" cy="499350"/>
                <a:chOff x="6472675" y="2517050"/>
                <a:chExt cx="499350" cy="499350"/>
              </a:xfrm>
            </p:grpSpPr>
            <p:pic>
              <p:nvPicPr>
                <p:cNvPr id="741" name="Google Shape;741;p21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40378" l="18327" r="73237" t="44616"/>
                <a:stretch/>
              </p:blipFill>
              <p:spPr>
                <a:xfrm>
                  <a:off x="6472675" y="2517050"/>
                  <a:ext cx="499350" cy="499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42" name="Google Shape;742;p21"/>
                <p:cNvPicPr preferRelativeResize="0"/>
                <p:nvPr/>
              </p:nvPicPr>
              <p:blipFill>
                <a:blip r:embed="rId13">
                  <a:alphaModFix amt="54000"/>
                </a:blip>
                <a:stretch>
                  <a:fillRect/>
                </a:stretch>
              </p:blipFill>
              <p:spPr>
                <a:xfrm>
                  <a:off x="6526979" y="2568713"/>
                  <a:ext cx="396000" cy="396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43" name="Google Shape;743;p21"/>
              <p:cNvGrpSpPr/>
              <p:nvPr/>
            </p:nvGrpSpPr>
            <p:grpSpPr>
              <a:xfrm>
                <a:off x="2804613" y="1390251"/>
                <a:ext cx="637204" cy="499328"/>
                <a:chOff x="5286675" y="3062450"/>
                <a:chExt cx="449400" cy="449400"/>
              </a:xfrm>
            </p:grpSpPr>
            <p:pic>
              <p:nvPicPr>
                <p:cNvPr id="744" name="Google Shape;744;p21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5286675" y="3062450"/>
                  <a:ext cx="449400" cy="449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45" name="Google Shape;745;p21"/>
                <p:cNvPicPr preferRelativeResize="0"/>
                <p:nvPr/>
              </p:nvPicPr>
              <p:blipFill>
                <a:blip r:embed="rId15">
                  <a:alphaModFix amt="51000"/>
                </a:blip>
                <a:stretch>
                  <a:fillRect/>
                </a:stretch>
              </p:blipFill>
              <p:spPr>
                <a:xfrm>
                  <a:off x="5313375" y="3099701"/>
                  <a:ext cx="396000" cy="3840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46" name="Google Shape;746;p21"/>
              <p:cNvGrpSpPr/>
              <p:nvPr/>
            </p:nvGrpSpPr>
            <p:grpSpPr>
              <a:xfrm>
                <a:off x="604667" y="1975289"/>
                <a:ext cx="637192" cy="500393"/>
                <a:chOff x="6490650" y="3165563"/>
                <a:chExt cx="463412" cy="463413"/>
              </a:xfrm>
            </p:grpSpPr>
            <p:pic>
              <p:nvPicPr>
                <p:cNvPr id="747" name="Google Shape;747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40378" l="18327" r="73237" t="44616"/>
                <a:stretch/>
              </p:blipFill>
              <p:spPr>
                <a:xfrm>
                  <a:off x="6490650" y="3165563"/>
                  <a:ext cx="463412" cy="463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48" name="Google Shape;748;p21"/>
                <p:cNvPicPr preferRelativeResize="0"/>
                <p:nvPr/>
              </p:nvPicPr>
              <p:blipFill>
                <a:blip r:embed="rId16">
                  <a:alphaModFix amt="42000"/>
                </a:blip>
                <a:stretch>
                  <a:fillRect/>
                </a:stretch>
              </p:blipFill>
              <p:spPr>
                <a:xfrm>
                  <a:off x="6549525" y="3224450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49" name="Google Shape;749;p21"/>
              <p:cNvGrpSpPr/>
              <p:nvPr/>
            </p:nvGrpSpPr>
            <p:grpSpPr>
              <a:xfrm>
                <a:off x="2804622" y="1975267"/>
                <a:ext cx="637206" cy="500398"/>
                <a:chOff x="7648150" y="2050924"/>
                <a:chExt cx="345650" cy="345650"/>
              </a:xfrm>
            </p:grpSpPr>
            <p:pic>
              <p:nvPicPr>
                <p:cNvPr id="750" name="Google Shape;750;p21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40378" l="18327" r="73237" t="44616"/>
                <a:stretch/>
              </p:blipFill>
              <p:spPr>
                <a:xfrm>
                  <a:off x="7648150" y="2050924"/>
                  <a:ext cx="345650" cy="345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51" name="Google Shape;751;p21"/>
                <p:cNvPicPr preferRelativeResize="0"/>
                <p:nvPr/>
              </p:nvPicPr>
              <p:blipFill>
                <a:blip r:embed="rId17">
                  <a:alphaModFix amt="54000"/>
                </a:blip>
                <a:stretch>
                  <a:fillRect/>
                </a:stretch>
              </p:blipFill>
              <p:spPr>
                <a:xfrm>
                  <a:off x="7694675" y="2097450"/>
                  <a:ext cx="252600" cy="252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752" name="Google Shape;752;p21"/>
            <p:cNvPicPr preferRelativeResize="0"/>
            <p:nvPr/>
          </p:nvPicPr>
          <p:blipFill rotWithShape="1">
            <a:blip r:embed="rId6">
              <a:alphaModFix/>
            </a:blip>
            <a:srcRect b="73274" l="21700" r="54926" t="25386"/>
            <a:stretch/>
          </p:blipFill>
          <p:spPr>
            <a:xfrm>
              <a:off x="444625" y="2613549"/>
              <a:ext cx="3172601" cy="247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3" name="Google Shape;753;p21"/>
          <p:cNvPicPr preferRelativeResize="0"/>
          <p:nvPr/>
        </p:nvPicPr>
        <p:blipFill rotWithShape="1">
          <a:blip r:embed="rId18">
            <a:alphaModFix/>
          </a:blip>
          <a:srcRect b="48589" l="25473" r="70537" t="46656"/>
          <a:stretch/>
        </p:blipFill>
        <p:spPr>
          <a:xfrm>
            <a:off x="989451" y="4222193"/>
            <a:ext cx="542952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21"/>
          <p:cNvPicPr preferRelativeResize="0"/>
          <p:nvPr/>
        </p:nvPicPr>
        <p:blipFill rotWithShape="1">
          <a:blip r:embed="rId6">
            <a:alphaModFix/>
          </a:blip>
          <a:srcRect b="54208" l="26425" r="54925" t="36460"/>
          <a:stretch/>
        </p:blipFill>
        <p:spPr>
          <a:xfrm>
            <a:off x="444625" y="677593"/>
            <a:ext cx="3172601" cy="34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21"/>
          <p:cNvSpPr txBox="1"/>
          <p:nvPr/>
        </p:nvSpPr>
        <p:spPr>
          <a:xfrm>
            <a:off x="1291135" y="4480601"/>
            <a:ext cx="9822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EFEFEF"/>
                </a:solidFill>
              </a:rPr>
              <a:t>화살 제작소</a:t>
            </a:r>
            <a:endParaRPr b="1" sz="600">
              <a:solidFill>
                <a:srgbClr val="EFEFEF"/>
              </a:solidFill>
            </a:endParaRPr>
          </a:p>
        </p:txBody>
      </p:sp>
      <p:sp>
        <p:nvSpPr>
          <p:cNvPr id="756" name="Google Shape;756;p21"/>
          <p:cNvSpPr/>
          <p:nvPr/>
        </p:nvSpPr>
        <p:spPr>
          <a:xfrm>
            <a:off x="544125" y="1703025"/>
            <a:ext cx="2989200" cy="2463000"/>
          </a:xfrm>
          <a:prstGeom prst="bevel">
            <a:avLst>
              <a:gd fmla="val 2868" name="adj"/>
            </a:avLst>
          </a:prstGeom>
          <a:gradFill>
            <a:gsLst>
              <a:gs pos="0">
                <a:srgbClr val="134F5C"/>
              </a:gs>
              <a:gs pos="50000">
                <a:srgbClr val="3C78D8"/>
              </a:gs>
              <a:gs pos="100000">
                <a:srgbClr val="134F5C"/>
              </a:gs>
            </a:gsLst>
            <a:lin ang="540001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7" name="Google Shape;757;p21"/>
          <p:cNvPicPr preferRelativeResize="0"/>
          <p:nvPr/>
        </p:nvPicPr>
        <p:blipFill rotWithShape="1">
          <a:blip r:embed="rId19">
            <a:alphaModFix amt="82000"/>
          </a:blip>
          <a:srcRect b="54208" l="26425" r="54925" t="36460"/>
          <a:stretch/>
        </p:blipFill>
        <p:spPr>
          <a:xfrm>
            <a:off x="610234" y="1754034"/>
            <a:ext cx="2838197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21"/>
          <p:cNvSpPr txBox="1"/>
          <p:nvPr/>
        </p:nvSpPr>
        <p:spPr>
          <a:xfrm>
            <a:off x="473450" y="677600"/>
            <a:ext cx="1736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화살 장착</a:t>
            </a:r>
            <a:endParaRPr b="1" sz="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59" name="Google Shape;759;p21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451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21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99765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21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544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1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1904700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21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3582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21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279517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21"/>
          <p:cNvPicPr preferRelativeResize="0"/>
          <p:nvPr/>
        </p:nvPicPr>
        <p:blipFill rotWithShape="1">
          <a:blip r:embed="rId14">
            <a:alphaModFix/>
          </a:blip>
          <a:srcRect b="40378" l="18327" r="73237" t="44616"/>
          <a:stretch/>
        </p:blipFill>
        <p:spPr>
          <a:xfrm>
            <a:off x="3232125" y="975438"/>
            <a:ext cx="288574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2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24360" y="1048677"/>
            <a:ext cx="136675" cy="5431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7" name="Google Shape;767;p21"/>
          <p:cNvGrpSpPr/>
          <p:nvPr/>
        </p:nvGrpSpPr>
        <p:grpSpPr>
          <a:xfrm>
            <a:off x="1434649" y="986475"/>
            <a:ext cx="316714" cy="639375"/>
            <a:chOff x="1434649" y="986475"/>
            <a:chExt cx="316714" cy="639375"/>
          </a:xfrm>
        </p:grpSpPr>
        <p:pic>
          <p:nvPicPr>
            <p:cNvPr id="768" name="Google Shape;768;p2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9" name="Google Shape;769;p2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0" name="Google Shape;770;p21"/>
          <p:cNvGrpSpPr/>
          <p:nvPr/>
        </p:nvGrpSpPr>
        <p:grpSpPr>
          <a:xfrm>
            <a:off x="1890624" y="986475"/>
            <a:ext cx="316714" cy="639375"/>
            <a:chOff x="1434649" y="986475"/>
            <a:chExt cx="316714" cy="639375"/>
          </a:xfrm>
        </p:grpSpPr>
        <p:pic>
          <p:nvPicPr>
            <p:cNvPr id="771" name="Google Shape;771;p2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Google Shape;772;p2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3" name="Google Shape;773;p21"/>
          <p:cNvGrpSpPr/>
          <p:nvPr/>
        </p:nvGrpSpPr>
        <p:grpSpPr>
          <a:xfrm>
            <a:off x="2342899" y="986475"/>
            <a:ext cx="316714" cy="639375"/>
            <a:chOff x="1434649" y="986475"/>
            <a:chExt cx="316714" cy="639375"/>
          </a:xfrm>
        </p:grpSpPr>
        <p:pic>
          <p:nvPicPr>
            <p:cNvPr id="774" name="Google Shape;774;p2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2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6" name="Google Shape;776;p21"/>
          <p:cNvGrpSpPr/>
          <p:nvPr/>
        </p:nvGrpSpPr>
        <p:grpSpPr>
          <a:xfrm>
            <a:off x="2787511" y="986475"/>
            <a:ext cx="316714" cy="639375"/>
            <a:chOff x="1434649" y="986475"/>
            <a:chExt cx="316714" cy="639375"/>
          </a:xfrm>
        </p:grpSpPr>
        <p:pic>
          <p:nvPicPr>
            <p:cNvPr id="777" name="Google Shape;777;p2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8" name="Google Shape;778;p2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9" name="Google Shape;779;p21"/>
          <p:cNvGrpSpPr/>
          <p:nvPr/>
        </p:nvGrpSpPr>
        <p:grpSpPr>
          <a:xfrm>
            <a:off x="3219311" y="986475"/>
            <a:ext cx="316714" cy="639375"/>
            <a:chOff x="1434649" y="986475"/>
            <a:chExt cx="316714" cy="639375"/>
          </a:xfrm>
        </p:grpSpPr>
        <p:pic>
          <p:nvPicPr>
            <p:cNvPr id="780" name="Google Shape;780;p2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-1245940">
              <a:off x="1546098" y="981286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Google Shape;781;p2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flipH="1" rot="1245940">
              <a:off x="1551011" y="986061"/>
              <a:ext cx="88902" cy="6449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2" name="Google Shape;782;p21"/>
          <p:cNvSpPr/>
          <p:nvPr/>
        </p:nvSpPr>
        <p:spPr>
          <a:xfrm flipH="1" rot="10800000">
            <a:off x="1451175" y="3695750"/>
            <a:ext cx="1272000" cy="339300"/>
          </a:xfrm>
          <a:prstGeom prst="bevel">
            <a:avLst>
              <a:gd fmla="val 11744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21"/>
          <p:cNvSpPr txBox="1"/>
          <p:nvPr/>
        </p:nvSpPr>
        <p:spPr>
          <a:xfrm>
            <a:off x="1491025" y="3759350"/>
            <a:ext cx="11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3F3F3"/>
                </a:solidFill>
              </a:rPr>
              <a:t>화살 제작 5 / 5</a:t>
            </a:r>
            <a:endParaRPr sz="900">
              <a:solidFill>
                <a:srgbClr val="F3F3F3"/>
              </a:solidFill>
            </a:endParaRPr>
          </a:p>
        </p:txBody>
      </p:sp>
      <p:pic>
        <p:nvPicPr>
          <p:cNvPr id="784" name="Google Shape;784;p21"/>
          <p:cNvPicPr preferRelativeResize="0"/>
          <p:nvPr/>
        </p:nvPicPr>
        <p:blipFill rotWithShape="1">
          <a:blip r:embed="rId22">
            <a:alphaModFix/>
          </a:blip>
          <a:srcRect b="96512" l="27779" r="55079" t="0"/>
          <a:stretch/>
        </p:blipFill>
        <p:spPr>
          <a:xfrm>
            <a:off x="444625" y="386950"/>
            <a:ext cx="3172601" cy="3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2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967910" y="2074064"/>
            <a:ext cx="136675" cy="543184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21"/>
          <p:cNvSpPr/>
          <p:nvPr/>
        </p:nvSpPr>
        <p:spPr>
          <a:xfrm>
            <a:off x="600651" y="1865501"/>
            <a:ext cx="871200" cy="103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21"/>
          <p:cNvSpPr/>
          <p:nvPr/>
        </p:nvSpPr>
        <p:spPr>
          <a:xfrm>
            <a:off x="932988" y="975450"/>
            <a:ext cx="417900" cy="780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8" name="Google Shape;788;p2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065347" y="1024289"/>
            <a:ext cx="136675" cy="543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